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70" r:id="rId6"/>
    <p:sldId id="268" r:id="rId7"/>
    <p:sldId id="263" r:id="rId8"/>
    <p:sldId id="275" r:id="rId9"/>
  </p:sldIdLst>
  <p:sldSz cx="9144000" cy="5143500" type="screen16x9"/>
  <p:notesSz cx="6858000" cy="9144000"/>
  <p:embeddedFontLst>
    <p:embeddedFont>
      <p:font typeface="Advent Pro Medium" panose="02000506040000020004" pitchFamily="2" charset="77"/>
      <p:regular r:id="rId11"/>
      <p:bold r:id="rId12"/>
    </p:embeddedFont>
    <p:embeddedFont>
      <p:font typeface="Advent Pro SemiBold" panose="02000506040000020004" pitchFamily="2" charset="77"/>
      <p:regular r:id="rId13"/>
      <p:bold r:id="rId14"/>
    </p:embeddedFont>
    <p:embeddedFont>
      <p:font typeface="Avenir Book" panose="02000503020000020003" pitchFamily="2" charset="0"/>
      <p:regular r:id="rId15"/>
      <p:italic r:id="rId16"/>
    </p:embeddedFont>
    <p:embeddedFont>
      <p:font typeface="Fira Sans Condensed Medium" panose="020B0603050000020004" pitchFamily="34" charset="0"/>
      <p:regular r:id="rId17"/>
      <p:bold r:id="rId18"/>
      <p:italic r:id="rId19"/>
      <p:boldItalic r:id="rId20"/>
    </p:embeddedFont>
    <p:embeddedFont>
      <p:font typeface="Fira Sans Extra Condensed Medium" panose="020B06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9C8D10-2B3D-4C82-AD08-DB3F8558B352}">
  <a:tblStyle styleId="{629C8D10-2B3D-4C82-AD08-DB3F8558B3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1"/>
    <p:restoredTop sz="94687"/>
  </p:normalViewPr>
  <p:slideViewPr>
    <p:cSldViewPr snapToGrid="0" snapToObjects="1">
      <p:cViewPr>
        <p:scale>
          <a:sx n="164" d="100"/>
          <a:sy n="164" d="100"/>
        </p:scale>
        <p:origin x="14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57225" y="887450"/>
            <a:ext cx="451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2835275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ctrTitle"/>
          </p:nvPr>
        </p:nvSpPr>
        <p:spPr>
          <a:xfrm>
            <a:off x="691835" y="95930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1"/>
          </p:nvPr>
        </p:nvSpPr>
        <p:spPr>
          <a:xfrm>
            <a:off x="691835" y="1451600"/>
            <a:ext cx="18813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ctrTitle" idx="2"/>
          </p:nvPr>
        </p:nvSpPr>
        <p:spPr>
          <a:xfrm>
            <a:off x="2970962" y="95930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3"/>
          </p:nvPr>
        </p:nvSpPr>
        <p:spPr>
          <a:xfrm>
            <a:off x="2970970" y="1451600"/>
            <a:ext cx="18813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ctrTitle" idx="4"/>
          </p:nvPr>
        </p:nvSpPr>
        <p:spPr>
          <a:xfrm>
            <a:off x="4284862" y="3513999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5"/>
          </p:nvPr>
        </p:nvSpPr>
        <p:spPr>
          <a:xfrm>
            <a:off x="4183125" y="4006299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ctrTitle" idx="6"/>
          </p:nvPr>
        </p:nvSpPr>
        <p:spPr>
          <a:xfrm>
            <a:off x="6570862" y="3513999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7"/>
          </p:nvPr>
        </p:nvSpPr>
        <p:spPr>
          <a:xfrm>
            <a:off x="6570875" y="4006299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630950" y="1042004"/>
            <a:ext cx="27498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630950" y="200155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6212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05842" y="288002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23571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96550" y="990225"/>
            <a:ext cx="109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62475" y="1679175"/>
            <a:ext cx="37242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ctrTitle"/>
          </p:nvPr>
        </p:nvSpPr>
        <p:spPr>
          <a:xfrm>
            <a:off x="1029526" y="1743250"/>
            <a:ext cx="302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029526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title" idx="2" hasCustomPrompt="1"/>
          </p:nvPr>
        </p:nvSpPr>
        <p:spPr>
          <a:xfrm>
            <a:off x="1029532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2"/>
          <p:cNvSpPr txBox="1">
            <a:spLocks noGrp="1"/>
          </p:cNvSpPr>
          <p:nvPr>
            <p:ph type="ctrTitle" idx="3"/>
          </p:nvPr>
        </p:nvSpPr>
        <p:spPr>
          <a:xfrm>
            <a:off x="219942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ubTitle" idx="4"/>
          </p:nvPr>
        </p:nvSpPr>
        <p:spPr>
          <a:xfrm>
            <a:off x="202302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title" idx="5" hasCustomPrompt="1"/>
          </p:nvPr>
        </p:nvSpPr>
        <p:spPr>
          <a:xfrm>
            <a:off x="269742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7"/>
          </p:nvPr>
        </p:nvSpPr>
        <p:spPr>
          <a:xfrm>
            <a:off x="4571997" y="17432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8"/>
          </p:nvPr>
        </p:nvSpPr>
        <p:spPr>
          <a:xfrm>
            <a:off x="4572001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title" idx="9" hasCustomPrompt="1"/>
          </p:nvPr>
        </p:nvSpPr>
        <p:spPr>
          <a:xfrm>
            <a:off x="4572007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ctrTitle" idx="13"/>
          </p:nvPr>
        </p:nvSpPr>
        <p:spPr>
          <a:xfrm>
            <a:off x="588957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ubTitle" idx="14"/>
          </p:nvPr>
        </p:nvSpPr>
        <p:spPr>
          <a:xfrm>
            <a:off x="571317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title" idx="15" hasCustomPrompt="1"/>
          </p:nvPr>
        </p:nvSpPr>
        <p:spPr>
          <a:xfrm>
            <a:off x="638757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1196689" y="15497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038125" y="2118250"/>
            <a:ext cx="220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ctrTitle" idx="2"/>
          </p:nvPr>
        </p:nvSpPr>
        <p:spPr>
          <a:xfrm>
            <a:off x="3628222" y="15497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3"/>
          </p:nvPr>
        </p:nvSpPr>
        <p:spPr>
          <a:xfrm>
            <a:off x="3533612" y="2118250"/>
            <a:ext cx="2070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ctrTitle" idx="4"/>
          </p:nvPr>
        </p:nvSpPr>
        <p:spPr>
          <a:xfrm>
            <a:off x="6085468" y="15497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5"/>
          </p:nvPr>
        </p:nvSpPr>
        <p:spPr>
          <a:xfrm>
            <a:off x="5890768" y="2118250"/>
            <a:ext cx="227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ctrTitle" idx="6"/>
          </p:nvPr>
        </p:nvSpPr>
        <p:spPr>
          <a:xfrm>
            <a:off x="1185326" y="33335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7"/>
          </p:nvPr>
        </p:nvSpPr>
        <p:spPr>
          <a:xfrm>
            <a:off x="1024850" y="3895327"/>
            <a:ext cx="220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ctrTitle" idx="8"/>
          </p:nvPr>
        </p:nvSpPr>
        <p:spPr>
          <a:xfrm>
            <a:off x="3616859" y="33335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9"/>
          </p:nvPr>
        </p:nvSpPr>
        <p:spPr>
          <a:xfrm>
            <a:off x="3522224" y="3895327"/>
            <a:ext cx="2070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 idx="13"/>
          </p:nvPr>
        </p:nvSpPr>
        <p:spPr>
          <a:xfrm>
            <a:off x="6085468" y="33335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4"/>
          </p:nvPr>
        </p:nvSpPr>
        <p:spPr>
          <a:xfrm>
            <a:off x="5890768" y="3895327"/>
            <a:ext cx="227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15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1E0F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Medium"/>
              <a:buNone/>
              <a:defRPr sz="2800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"/>
              <a:buChar char="●"/>
              <a:defRPr sz="1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61" r:id="rId9"/>
    <p:sldLayoutId id="2147483662" r:id="rId10"/>
    <p:sldLayoutId id="2147483664" r:id="rId11"/>
    <p:sldLayoutId id="2147483666" r:id="rId12"/>
    <p:sldLayoutId id="214748366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/>
          <p:nvPr/>
        </p:nvSpPr>
        <p:spPr>
          <a:xfrm>
            <a:off x="0" y="415410"/>
            <a:ext cx="6432154" cy="4728080"/>
          </a:xfrm>
          <a:custGeom>
            <a:avLst/>
            <a:gdLst/>
            <a:ahLst/>
            <a:cxnLst/>
            <a:rect l="l" t="t" r="r" b="b"/>
            <a:pathLst>
              <a:path w="189042" h="138959" extrusionOk="0">
                <a:moveTo>
                  <a:pt x="35789" y="0"/>
                </a:moveTo>
                <a:cubicBezTo>
                  <a:pt x="34514" y="0"/>
                  <a:pt x="33226" y="110"/>
                  <a:pt x="31938" y="335"/>
                </a:cubicBezTo>
                <a:cubicBezTo>
                  <a:pt x="22509" y="1976"/>
                  <a:pt x="15166" y="9453"/>
                  <a:pt x="13704" y="18927"/>
                </a:cubicBezTo>
                <a:cubicBezTo>
                  <a:pt x="13615" y="18916"/>
                  <a:pt x="13536" y="18916"/>
                  <a:pt x="13447" y="18916"/>
                </a:cubicBezTo>
                <a:cubicBezTo>
                  <a:pt x="6015" y="18916"/>
                  <a:pt x="0" y="24942"/>
                  <a:pt x="0" y="32363"/>
                </a:cubicBezTo>
                <a:lnTo>
                  <a:pt x="0" y="138958"/>
                </a:lnTo>
                <a:lnTo>
                  <a:pt x="189042" y="138958"/>
                </a:lnTo>
                <a:lnTo>
                  <a:pt x="189042" y="99074"/>
                </a:lnTo>
                <a:cubicBezTo>
                  <a:pt x="189042" y="91642"/>
                  <a:pt x="183027" y="85627"/>
                  <a:pt x="175595" y="85627"/>
                </a:cubicBezTo>
                <a:cubicBezTo>
                  <a:pt x="175438" y="85627"/>
                  <a:pt x="175282" y="85638"/>
                  <a:pt x="175115" y="85638"/>
                </a:cubicBezTo>
                <a:cubicBezTo>
                  <a:pt x="176766" y="78251"/>
                  <a:pt x="174099" y="70562"/>
                  <a:pt x="168229" y="65786"/>
                </a:cubicBezTo>
                <a:cubicBezTo>
                  <a:pt x="167917" y="65529"/>
                  <a:pt x="167604" y="65283"/>
                  <a:pt x="167281" y="65060"/>
                </a:cubicBezTo>
                <a:cubicBezTo>
                  <a:pt x="167136" y="64949"/>
                  <a:pt x="166980" y="64837"/>
                  <a:pt x="166823" y="64737"/>
                </a:cubicBezTo>
                <a:cubicBezTo>
                  <a:pt x="164312" y="63029"/>
                  <a:pt x="161444" y="61924"/>
                  <a:pt x="158431" y="61511"/>
                </a:cubicBezTo>
                <a:cubicBezTo>
                  <a:pt x="158052" y="61456"/>
                  <a:pt x="157661" y="61411"/>
                  <a:pt x="157271" y="61378"/>
                </a:cubicBezTo>
                <a:cubicBezTo>
                  <a:pt x="156735" y="61333"/>
                  <a:pt x="156188" y="61311"/>
                  <a:pt x="155641" y="61311"/>
                </a:cubicBezTo>
                <a:cubicBezTo>
                  <a:pt x="154816" y="61311"/>
                  <a:pt x="154001" y="61355"/>
                  <a:pt x="153198" y="61467"/>
                </a:cubicBezTo>
                <a:cubicBezTo>
                  <a:pt x="153097" y="61467"/>
                  <a:pt x="153008" y="61478"/>
                  <a:pt x="152907" y="61500"/>
                </a:cubicBezTo>
                <a:cubicBezTo>
                  <a:pt x="152494" y="58967"/>
                  <a:pt x="151658" y="56534"/>
                  <a:pt x="150408" y="54302"/>
                </a:cubicBezTo>
                <a:cubicBezTo>
                  <a:pt x="150318" y="54124"/>
                  <a:pt x="150229" y="53956"/>
                  <a:pt x="150129" y="53789"/>
                </a:cubicBezTo>
                <a:cubicBezTo>
                  <a:pt x="150073" y="53689"/>
                  <a:pt x="150017" y="53599"/>
                  <a:pt x="149961" y="53510"/>
                </a:cubicBezTo>
                <a:cubicBezTo>
                  <a:pt x="149861" y="53365"/>
                  <a:pt x="149772" y="53209"/>
                  <a:pt x="149682" y="53075"/>
                </a:cubicBezTo>
                <a:cubicBezTo>
                  <a:pt x="149649" y="53019"/>
                  <a:pt x="149615" y="52974"/>
                  <a:pt x="149582" y="52919"/>
                </a:cubicBezTo>
                <a:cubicBezTo>
                  <a:pt x="148845" y="51780"/>
                  <a:pt x="148008" y="50720"/>
                  <a:pt x="147071" y="49738"/>
                </a:cubicBezTo>
                <a:cubicBezTo>
                  <a:pt x="147049" y="49705"/>
                  <a:pt x="147015" y="49671"/>
                  <a:pt x="146982" y="49638"/>
                </a:cubicBezTo>
                <a:cubicBezTo>
                  <a:pt x="142602" y="45071"/>
                  <a:pt x="136737" y="42763"/>
                  <a:pt x="130859" y="42763"/>
                </a:cubicBezTo>
                <a:cubicBezTo>
                  <a:pt x="125489" y="42763"/>
                  <a:pt x="120108" y="44689"/>
                  <a:pt x="115836" y="48578"/>
                </a:cubicBezTo>
                <a:cubicBezTo>
                  <a:pt x="115110" y="45475"/>
                  <a:pt x="113302" y="42730"/>
                  <a:pt x="110747" y="40844"/>
                </a:cubicBezTo>
                <a:cubicBezTo>
                  <a:pt x="113012" y="30176"/>
                  <a:pt x="108348" y="19239"/>
                  <a:pt x="99096" y="13492"/>
                </a:cubicBezTo>
                <a:cubicBezTo>
                  <a:pt x="94896" y="10878"/>
                  <a:pt x="90156" y="9586"/>
                  <a:pt x="85432" y="9586"/>
                </a:cubicBezTo>
                <a:cubicBezTo>
                  <a:pt x="79751" y="9586"/>
                  <a:pt x="74091" y="11453"/>
                  <a:pt x="69412" y="15133"/>
                </a:cubicBezTo>
                <a:cubicBezTo>
                  <a:pt x="66171" y="12720"/>
                  <a:pt x="62254" y="11440"/>
                  <a:pt x="58265" y="11440"/>
                </a:cubicBezTo>
                <a:cubicBezTo>
                  <a:pt x="57310" y="11440"/>
                  <a:pt x="56351" y="11513"/>
                  <a:pt x="55396" y="11662"/>
                </a:cubicBezTo>
                <a:cubicBezTo>
                  <a:pt x="51444" y="4395"/>
                  <a:pt x="43864" y="0"/>
                  <a:pt x="35789" y="0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" name="Google Shape;120;p24"/>
          <p:cNvSpPr/>
          <p:nvPr/>
        </p:nvSpPr>
        <p:spPr>
          <a:xfrm>
            <a:off x="1785650" y="863625"/>
            <a:ext cx="8146992" cy="4279926"/>
          </a:xfrm>
          <a:custGeom>
            <a:avLst/>
            <a:gdLst/>
            <a:ahLst/>
            <a:cxnLst/>
            <a:rect l="l" t="t" r="r" b="b"/>
            <a:pathLst>
              <a:path w="237487" h="124761" extrusionOk="0">
                <a:moveTo>
                  <a:pt x="212801" y="0"/>
                </a:moveTo>
                <a:cubicBezTo>
                  <a:pt x="201689" y="0"/>
                  <a:pt x="191769" y="7504"/>
                  <a:pt x="188920" y="18511"/>
                </a:cubicBezTo>
                <a:cubicBezTo>
                  <a:pt x="188663" y="18489"/>
                  <a:pt x="188407" y="18489"/>
                  <a:pt x="188150" y="18489"/>
                </a:cubicBezTo>
                <a:cubicBezTo>
                  <a:pt x="183463" y="18489"/>
                  <a:pt x="179211" y="21178"/>
                  <a:pt x="177203" y="25407"/>
                </a:cubicBezTo>
                <a:cubicBezTo>
                  <a:pt x="175194" y="29626"/>
                  <a:pt x="175785" y="34636"/>
                  <a:pt x="178743" y="38263"/>
                </a:cubicBezTo>
                <a:cubicBezTo>
                  <a:pt x="176165" y="38297"/>
                  <a:pt x="173609" y="38743"/>
                  <a:pt x="171176" y="39602"/>
                </a:cubicBezTo>
                <a:cubicBezTo>
                  <a:pt x="166242" y="34340"/>
                  <a:pt x="159557" y="31666"/>
                  <a:pt x="152849" y="31666"/>
                </a:cubicBezTo>
                <a:cubicBezTo>
                  <a:pt x="146982" y="31666"/>
                  <a:pt x="141096" y="33712"/>
                  <a:pt x="136348" y="37861"/>
                </a:cubicBezTo>
                <a:cubicBezTo>
                  <a:pt x="133894" y="36745"/>
                  <a:pt x="131310" y="36212"/>
                  <a:pt x="128760" y="36212"/>
                </a:cubicBezTo>
                <a:cubicBezTo>
                  <a:pt x="122542" y="36212"/>
                  <a:pt x="116526" y="39381"/>
                  <a:pt x="113091" y="44992"/>
                </a:cubicBezTo>
                <a:cubicBezTo>
                  <a:pt x="108921" y="39724"/>
                  <a:pt x="102676" y="36864"/>
                  <a:pt x="96283" y="36864"/>
                </a:cubicBezTo>
                <a:cubicBezTo>
                  <a:pt x="93251" y="36864"/>
                  <a:pt x="90185" y="37508"/>
                  <a:pt x="87291" y="38843"/>
                </a:cubicBezTo>
                <a:cubicBezTo>
                  <a:pt x="78307" y="42995"/>
                  <a:pt x="73330" y="52759"/>
                  <a:pt x="75261" y="62468"/>
                </a:cubicBezTo>
                <a:cubicBezTo>
                  <a:pt x="69915" y="62825"/>
                  <a:pt x="64916" y="65202"/>
                  <a:pt x="61289" y="69130"/>
                </a:cubicBezTo>
                <a:cubicBezTo>
                  <a:pt x="60340" y="69610"/>
                  <a:pt x="59425" y="70146"/>
                  <a:pt x="58544" y="70737"/>
                </a:cubicBezTo>
                <a:cubicBezTo>
                  <a:pt x="55743" y="68629"/>
                  <a:pt x="52371" y="67531"/>
                  <a:pt x="48958" y="67531"/>
                </a:cubicBezTo>
                <a:cubicBezTo>
                  <a:pt x="47257" y="67531"/>
                  <a:pt x="45547" y="67804"/>
                  <a:pt x="43891" y="68360"/>
                </a:cubicBezTo>
                <a:cubicBezTo>
                  <a:pt x="38914" y="70045"/>
                  <a:pt x="35086" y="74074"/>
                  <a:pt x="33669" y="79129"/>
                </a:cubicBezTo>
                <a:cubicBezTo>
                  <a:pt x="25355" y="80513"/>
                  <a:pt x="18570" y="86517"/>
                  <a:pt x="16160" y="94585"/>
                </a:cubicBezTo>
                <a:cubicBezTo>
                  <a:pt x="15859" y="94574"/>
                  <a:pt x="15557" y="94563"/>
                  <a:pt x="15256" y="94563"/>
                </a:cubicBezTo>
                <a:cubicBezTo>
                  <a:pt x="15208" y="94562"/>
                  <a:pt x="15160" y="94562"/>
                  <a:pt x="15112" y="94562"/>
                </a:cubicBezTo>
                <a:cubicBezTo>
                  <a:pt x="6775" y="94562"/>
                  <a:pt x="1" y="101306"/>
                  <a:pt x="1" y="109661"/>
                </a:cubicBezTo>
                <a:cubicBezTo>
                  <a:pt x="1" y="118006"/>
                  <a:pt x="6775" y="124761"/>
                  <a:pt x="15112" y="124761"/>
                </a:cubicBezTo>
                <a:cubicBezTo>
                  <a:pt x="15160" y="124761"/>
                  <a:pt x="15208" y="124761"/>
                  <a:pt x="15256" y="124760"/>
                </a:cubicBezTo>
                <a:lnTo>
                  <a:pt x="237486" y="124760"/>
                </a:lnTo>
                <a:lnTo>
                  <a:pt x="237486" y="24671"/>
                </a:lnTo>
                <a:cubicBezTo>
                  <a:pt x="237486" y="12250"/>
                  <a:pt x="228246" y="1760"/>
                  <a:pt x="215926" y="198"/>
                </a:cubicBezTo>
                <a:cubicBezTo>
                  <a:pt x="214877" y="65"/>
                  <a:pt x="213834" y="0"/>
                  <a:pt x="212801" y="0"/>
                </a:cubicBezTo>
                <a:close/>
              </a:path>
            </a:pathLst>
          </a:custGeom>
          <a:solidFill>
            <a:srgbClr val="F5C6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4"/>
          <p:cNvSpPr/>
          <p:nvPr/>
        </p:nvSpPr>
        <p:spPr>
          <a:xfrm>
            <a:off x="-381000" y="3133864"/>
            <a:ext cx="4546557" cy="2390631"/>
          </a:xfrm>
          <a:custGeom>
            <a:avLst/>
            <a:gdLst/>
            <a:ahLst/>
            <a:cxnLst/>
            <a:rect l="l" t="t" r="r" b="b"/>
            <a:pathLst>
              <a:path w="133624" h="70261" extrusionOk="0">
                <a:moveTo>
                  <a:pt x="13892" y="0"/>
                </a:moveTo>
                <a:cubicBezTo>
                  <a:pt x="13630" y="0"/>
                  <a:pt x="13366" y="8"/>
                  <a:pt x="13101" y="22"/>
                </a:cubicBezTo>
                <a:cubicBezTo>
                  <a:pt x="5747" y="447"/>
                  <a:pt x="0" y="6540"/>
                  <a:pt x="0" y="13905"/>
                </a:cubicBezTo>
                <a:lnTo>
                  <a:pt x="0" y="70260"/>
                </a:lnTo>
                <a:lnTo>
                  <a:pt x="125120" y="70260"/>
                </a:lnTo>
                <a:cubicBezTo>
                  <a:pt x="129818" y="70260"/>
                  <a:pt x="133624" y="66455"/>
                  <a:pt x="133624" y="61757"/>
                </a:cubicBezTo>
                <a:cubicBezTo>
                  <a:pt x="133624" y="57059"/>
                  <a:pt x="129818" y="53253"/>
                  <a:pt x="125120" y="53253"/>
                </a:cubicBezTo>
                <a:cubicBezTo>
                  <a:pt x="124953" y="53253"/>
                  <a:pt x="124785" y="53253"/>
                  <a:pt x="124607" y="53276"/>
                </a:cubicBezTo>
                <a:cubicBezTo>
                  <a:pt x="123257" y="48734"/>
                  <a:pt x="119440" y="45352"/>
                  <a:pt x="114764" y="44571"/>
                </a:cubicBezTo>
                <a:cubicBezTo>
                  <a:pt x="113614" y="40487"/>
                  <a:pt x="109939" y="38041"/>
                  <a:pt x="106124" y="38041"/>
                </a:cubicBezTo>
                <a:cubicBezTo>
                  <a:pt x="104279" y="38041"/>
                  <a:pt x="102400" y="38613"/>
                  <a:pt x="100759" y="39851"/>
                </a:cubicBezTo>
                <a:cubicBezTo>
                  <a:pt x="100268" y="39516"/>
                  <a:pt x="99755" y="39215"/>
                  <a:pt x="99219" y="38947"/>
                </a:cubicBezTo>
                <a:cubicBezTo>
                  <a:pt x="97177" y="36737"/>
                  <a:pt x="94365" y="35398"/>
                  <a:pt x="91352" y="35197"/>
                </a:cubicBezTo>
                <a:cubicBezTo>
                  <a:pt x="91452" y="34684"/>
                  <a:pt x="91519" y="34170"/>
                  <a:pt x="91552" y="33646"/>
                </a:cubicBezTo>
                <a:cubicBezTo>
                  <a:pt x="91575" y="33389"/>
                  <a:pt x="91586" y="33121"/>
                  <a:pt x="91586" y="32843"/>
                </a:cubicBezTo>
                <a:cubicBezTo>
                  <a:pt x="91586" y="28022"/>
                  <a:pt x="88707" y="23658"/>
                  <a:pt x="84277" y="21750"/>
                </a:cubicBezTo>
                <a:cubicBezTo>
                  <a:pt x="82740" y="21094"/>
                  <a:pt x="81122" y="20774"/>
                  <a:pt x="79516" y="20774"/>
                </a:cubicBezTo>
                <a:cubicBezTo>
                  <a:pt x="76479" y="20774"/>
                  <a:pt x="73490" y="21918"/>
                  <a:pt x="71198" y="24093"/>
                </a:cubicBezTo>
                <a:cubicBezTo>
                  <a:pt x="70785" y="24484"/>
                  <a:pt x="70405" y="24897"/>
                  <a:pt x="70048" y="25343"/>
                </a:cubicBezTo>
                <a:cubicBezTo>
                  <a:pt x="69870" y="25053"/>
                  <a:pt x="69669" y="24763"/>
                  <a:pt x="69468" y="24495"/>
                </a:cubicBezTo>
                <a:cubicBezTo>
                  <a:pt x="68955" y="23826"/>
                  <a:pt x="68374" y="23223"/>
                  <a:pt x="67727" y="22699"/>
                </a:cubicBezTo>
                <a:cubicBezTo>
                  <a:pt x="66957" y="22074"/>
                  <a:pt x="66098" y="21571"/>
                  <a:pt x="65183" y="21192"/>
                </a:cubicBezTo>
                <a:cubicBezTo>
                  <a:pt x="64346" y="20835"/>
                  <a:pt x="63475" y="20601"/>
                  <a:pt x="62582" y="20489"/>
                </a:cubicBezTo>
                <a:cubicBezTo>
                  <a:pt x="62136" y="20433"/>
                  <a:pt x="61690" y="20400"/>
                  <a:pt x="61243" y="20400"/>
                </a:cubicBezTo>
                <a:cubicBezTo>
                  <a:pt x="59759" y="20400"/>
                  <a:pt x="58297" y="20712"/>
                  <a:pt x="56947" y="21326"/>
                </a:cubicBezTo>
                <a:cubicBezTo>
                  <a:pt x="54305" y="19010"/>
                  <a:pt x="50982" y="17830"/>
                  <a:pt x="47644" y="17830"/>
                </a:cubicBezTo>
                <a:cubicBezTo>
                  <a:pt x="44935" y="17830"/>
                  <a:pt x="42215" y="18608"/>
                  <a:pt x="39839" y="20188"/>
                </a:cubicBezTo>
                <a:cubicBezTo>
                  <a:pt x="39786" y="15231"/>
                  <a:pt x="35701" y="11591"/>
                  <a:pt x="31158" y="11591"/>
                </a:cubicBezTo>
                <a:cubicBezTo>
                  <a:pt x="30015" y="11591"/>
                  <a:pt x="28842" y="11822"/>
                  <a:pt x="27698" y="12320"/>
                </a:cubicBezTo>
                <a:cubicBezTo>
                  <a:pt x="26891" y="5263"/>
                  <a:pt x="20909" y="0"/>
                  <a:pt x="13892" y="0"/>
                </a:cubicBezTo>
                <a:close/>
              </a:path>
            </a:pathLst>
          </a:custGeom>
          <a:solidFill>
            <a:srgbClr val="F5CE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4"/>
          <p:cNvSpPr/>
          <p:nvPr/>
        </p:nvSpPr>
        <p:spPr>
          <a:xfrm>
            <a:off x="2291578" y="2673297"/>
            <a:ext cx="6919216" cy="2470234"/>
          </a:xfrm>
          <a:custGeom>
            <a:avLst/>
            <a:gdLst/>
            <a:ahLst/>
            <a:cxnLst/>
            <a:rect l="l" t="t" r="r" b="b"/>
            <a:pathLst>
              <a:path w="201697" h="72008" extrusionOk="0">
                <a:moveTo>
                  <a:pt x="188752" y="1"/>
                </a:moveTo>
                <a:cubicBezTo>
                  <a:pt x="182343" y="1"/>
                  <a:pt x="177002" y="5213"/>
                  <a:pt x="177012" y="11780"/>
                </a:cubicBezTo>
                <a:cubicBezTo>
                  <a:pt x="177012" y="12427"/>
                  <a:pt x="177068" y="13074"/>
                  <a:pt x="177168" y="13721"/>
                </a:cubicBezTo>
                <a:cubicBezTo>
                  <a:pt x="176169" y="13584"/>
                  <a:pt x="175172" y="13517"/>
                  <a:pt x="174184" y="13517"/>
                </a:cubicBezTo>
                <a:cubicBezTo>
                  <a:pt x="165710" y="13517"/>
                  <a:pt x="157882" y="18458"/>
                  <a:pt x="154314" y="26354"/>
                </a:cubicBezTo>
                <a:cubicBezTo>
                  <a:pt x="152909" y="25938"/>
                  <a:pt x="151462" y="25731"/>
                  <a:pt x="150015" y="25731"/>
                </a:cubicBezTo>
                <a:cubicBezTo>
                  <a:pt x="148669" y="25731"/>
                  <a:pt x="147323" y="25910"/>
                  <a:pt x="146011" y="26265"/>
                </a:cubicBezTo>
                <a:lnTo>
                  <a:pt x="146011" y="26231"/>
                </a:lnTo>
                <a:cubicBezTo>
                  <a:pt x="146000" y="18843"/>
                  <a:pt x="140509" y="12605"/>
                  <a:pt x="133178" y="11668"/>
                </a:cubicBezTo>
                <a:cubicBezTo>
                  <a:pt x="132549" y="11588"/>
                  <a:pt x="131924" y="11548"/>
                  <a:pt x="131305" y="11548"/>
                </a:cubicBezTo>
                <a:cubicBezTo>
                  <a:pt x="124702" y="11548"/>
                  <a:pt x="118801" y="16008"/>
                  <a:pt x="117097" y="22548"/>
                </a:cubicBezTo>
                <a:cubicBezTo>
                  <a:pt x="111484" y="23151"/>
                  <a:pt x="107087" y="27648"/>
                  <a:pt x="106629" y="33273"/>
                </a:cubicBezTo>
                <a:cubicBezTo>
                  <a:pt x="102452" y="27926"/>
                  <a:pt x="96085" y="24875"/>
                  <a:pt x="89431" y="24875"/>
                </a:cubicBezTo>
                <a:cubicBezTo>
                  <a:pt x="88335" y="24875"/>
                  <a:pt x="87232" y="24957"/>
                  <a:pt x="86129" y="25126"/>
                </a:cubicBezTo>
                <a:cubicBezTo>
                  <a:pt x="78329" y="26320"/>
                  <a:pt x="71778" y="31632"/>
                  <a:pt x="68999" y="39020"/>
                </a:cubicBezTo>
                <a:cubicBezTo>
                  <a:pt x="66728" y="37730"/>
                  <a:pt x="64209" y="37091"/>
                  <a:pt x="61698" y="37091"/>
                </a:cubicBezTo>
                <a:cubicBezTo>
                  <a:pt x="58670" y="37091"/>
                  <a:pt x="55653" y="38020"/>
                  <a:pt x="53097" y="39857"/>
                </a:cubicBezTo>
                <a:cubicBezTo>
                  <a:pt x="50542" y="33354"/>
                  <a:pt x="44287" y="29226"/>
                  <a:pt x="37504" y="29226"/>
                </a:cubicBezTo>
                <a:cubicBezTo>
                  <a:pt x="36465" y="29226"/>
                  <a:pt x="35413" y="29323"/>
                  <a:pt x="34360" y="29523"/>
                </a:cubicBezTo>
                <a:cubicBezTo>
                  <a:pt x="26448" y="31018"/>
                  <a:pt x="20712" y="37937"/>
                  <a:pt x="20712" y="45994"/>
                </a:cubicBezTo>
                <a:cubicBezTo>
                  <a:pt x="20712" y="47189"/>
                  <a:pt x="20835" y="48371"/>
                  <a:pt x="21081" y="49532"/>
                </a:cubicBezTo>
                <a:cubicBezTo>
                  <a:pt x="20492" y="49439"/>
                  <a:pt x="19902" y="49393"/>
                  <a:pt x="19317" y="49393"/>
                </a:cubicBezTo>
                <a:cubicBezTo>
                  <a:pt x="15765" y="49393"/>
                  <a:pt x="12367" y="51072"/>
                  <a:pt x="10211" y="53985"/>
                </a:cubicBezTo>
                <a:cubicBezTo>
                  <a:pt x="9932" y="53962"/>
                  <a:pt x="9653" y="53940"/>
                  <a:pt x="9363" y="53940"/>
                </a:cubicBezTo>
                <a:cubicBezTo>
                  <a:pt x="4643" y="53940"/>
                  <a:pt x="714" y="57578"/>
                  <a:pt x="357" y="62287"/>
                </a:cubicBezTo>
                <a:cubicBezTo>
                  <a:pt x="0" y="66997"/>
                  <a:pt x="3337" y="71181"/>
                  <a:pt x="8002" y="71896"/>
                </a:cubicBezTo>
                <a:lnTo>
                  <a:pt x="8002" y="72007"/>
                </a:lnTo>
                <a:lnTo>
                  <a:pt x="200525" y="72007"/>
                </a:lnTo>
                <a:lnTo>
                  <a:pt x="200525" y="14145"/>
                </a:lnTo>
                <a:lnTo>
                  <a:pt x="200291" y="14145"/>
                </a:lnTo>
                <a:cubicBezTo>
                  <a:pt x="201697" y="7316"/>
                  <a:pt x="196898" y="765"/>
                  <a:pt x="189957" y="62"/>
                </a:cubicBezTo>
                <a:cubicBezTo>
                  <a:pt x="189552" y="21"/>
                  <a:pt x="189150" y="1"/>
                  <a:pt x="188752" y="1"/>
                </a:cubicBezTo>
                <a:close/>
              </a:path>
            </a:pathLst>
          </a:custGeom>
          <a:solidFill>
            <a:srgbClr val="F499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" name="Google Shape;123;p24"/>
          <p:cNvGrpSpPr/>
          <p:nvPr/>
        </p:nvGrpSpPr>
        <p:grpSpPr>
          <a:xfrm>
            <a:off x="-713138" y="1192251"/>
            <a:ext cx="9883779" cy="3379583"/>
            <a:chOff x="238125" y="2053400"/>
            <a:chExt cx="6403900" cy="2189700"/>
          </a:xfrm>
        </p:grpSpPr>
        <p:sp>
          <p:nvSpPr>
            <p:cNvPr id="124" name="Google Shape;124;p24"/>
            <p:cNvSpPr/>
            <p:nvPr/>
          </p:nvSpPr>
          <p:spPr>
            <a:xfrm>
              <a:off x="238400" y="2953025"/>
              <a:ext cx="4551700" cy="1221150"/>
            </a:xfrm>
            <a:custGeom>
              <a:avLst/>
              <a:gdLst/>
              <a:ahLst/>
              <a:cxnLst/>
              <a:rect l="l" t="t" r="r" b="b"/>
              <a:pathLst>
                <a:path w="182068" h="48846" extrusionOk="0">
                  <a:moveTo>
                    <a:pt x="179802" y="1"/>
                  </a:moveTo>
                  <a:cubicBezTo>
                    <a:pt x="173910" y="2043"/>
                    <a:pt x="167984" y="4063"/>
                    <a:pt x="162047" y="6038"/>
                  </a:cubicBezTo>
                  <a:cubicBezTo>
                    <a:pt x="160853" y="6428"/>
                    <a:pt x="159659" y="6830"/>
                    <a:pt x="158465" y="7221"/>
                  </a:cubicBezTo>
                  <a:cubicBezTo>
                    <a:pt x="158063" y="7355"/>
                    <a:pt x="157661" y="7489"/>
                    <a:pt x="157249" y="7611"/>
                  </a:cubicBezTo>
                  <a:cubicBezTo>
                    <a:pt x="155854" y="8080"/>
                    <a:pt x="154448" y="8538"/>
                    <a:pt x="153053" y="8995"/>
                  </a:cubicBezTo>
                  <a:cubicBezTo>
                    <a:pt x="144092" y="11919"/>
                    <a:pt x="135119" y="14765"/>
                    <a:pt x="126114" y="17532"/>
                  </a:cubicBezTo>
                  <a:cubicBezTo>
                    <a:pt x="115557" y="20791"/>
                    <a:pt x="104955" y="23927"/>
                    <a:pt x="94309" y="26940"/>
                  </a:cubicBezTo>
                  <a:cubicBezTo>
                    <a:pt x="91408" y="27765"/>
                    <a:pt x="88495" y="28580"/>
                    <a:pt x="85571" y="29372"/>
                  </a:cubicBezTo>
                  <a:cubicBezTo>
                    <a:pt x="80996" y="30633"/>
                    <a:pt x="76398" y="31872"/>
                    <a:pt x="71800" y="33066"/>
                  </a:cubicBezTo>
                  <a:cubicBezTo>
                    <a:pt x="69937" y="33557"/>
                    <a:pt x="68073" y="34037"/>
                    <a:pt x="66198" y="34517"/>
                  </a:cubicBezTo>
                  <a:cubicBezTo>
                    <a:pt x="64993" y="34818"/>
                    <a:pt x="63777" y="35131"/>
                    <a:pt x="62560" y="35432"/>
                  </a:cubicBezTo>
                  <a:cubicBezTo>
                    <a:pt x="56512" y="36950"/>
                    <a:pt x="50452" y="38400"/>
                    <a:pt x="44370" y="39762"/>
                  </a:cubicBezTo>
                  <a:cubicBezTo>
                    <a:pt x="35186" y="41826"/>
                    <a:pt x="25957" y="43712"/>
                    <a:pt x="16672" y="45263"/>
                  </a:cubicBezTo>
                  <a:cubicBezTo>
                    <a:pt x="12030" y="46033"/>
                    <a:pt x="7377" y="46725"/>
                    <a:pt x="2701" y="47283"/>
                  </a:cubicBezTo>
                  <a:cubicBezTo>
                    <a:pt x="1797" y="47384"/>
                    <a:pt x="904" y="47495"/>
                    <a:pt x="0" y="47585"/>
                  </a:cubicBezTo>
                  <a:lnTo>
                    <a:pt x="0" y="48846"/>
                  </a:lnTo>
                  <a:cubicBezTo>
                    <a:pt x="949" y="48768"/>
                    <a:pt x="1897" y="48689"/>
                    <a:pt x="2846" y="48611"/>
                  </a:cubicBezTo>
                  <a:cubicBezTo>
                    <a:pt x="7544" y="48198"/>
                    <a:pt x="12242" y="47663"/>
                    <a:pt x="16929" y="47027"/>
                  </a:cubicBezTo>
                  <a:cubicBezTo>
                    <a:pt x="26303" y="45766"/>
                    <a:pt x="35621" y="44170"/>
                    <a:pt x="44906" y="42384"/>
                  </a:cubicBezTo>
                  <a:cubicBezTo>
                    <a:pt x="51323" y="41146"/>
                    <a:pt x="57728" y="39829"/>
                    <a:pt x="64111" y="38434"/>
                  </a:cubicBezTo>
                  <a:cubicBezTo>
                    <a:pt x="65317" y="38166"/>
                    <a:pt x="66522" y="37909"/>
                    <a:pt x="67727" y="37630"/>
                  </a:cubicBezTo>
                  <a:cubicBezTo>
                    <a:pt x="69368" y="37273"/>
                    <a:pt x="71008" y="36905"/>
                    <a:pt x="72660" y="36526"/>
                  </a:cubicBezTo>
                  <a:cubicBezTo>
                    <a:pt x="91073" y="32330"/>
                    <a:pt x="109386" y="27643"/>
                    <a:pt x="127620" y="22666"/>
                  </a:cubicBezTo>
                  <a:cubicBezTo>
                    <a:pt x="136726" y="20166"/>
                    <a:pt x="145821" y="17599"/>
                    <a:pt x="154894" y="14954"/>
                  </a:cubicBezTo>
                  <a:cubicBezTo>
                    <a:pt x="159023" y="13749"/>
                    <a:pt x="163152" y="12533"/>
                    <a:pt x="167270" y="11294"/>
                  </a:cubicBezTo>
                  <a:cubicBezTo>
                    <a:pt x="167538" y="11216"/>
                    <a:pt x="167805" y="11138"/>
                    <a:pt x="168084" y="11049"/>
                  </a:cubicBezTo>
                  <a:cubicBezTo>
                    <a:pt x="169479" y="10636"/>
                    <a:pt x="170874" y="10223"/>
                    <a:pt x="172269" y="9799"/>
                  </a:cubicBezTo>
                  <a:cubicBezTo>
                    <a:pt x="172303" y="9787"/>
                    <a:pt x="172325" y="9776"/>
                    <a:pt x="172347" y="9765"/>
                  </a:cubicBezTo>
                  <a:cubicBezTo>
                    <a:pt x="173720" y="9352"/>
                    <a:pt x="175081" y="8939"/>
                    <a:pt x="176454" y="8515"/>
                  </a:cubicBezTo>
                  <a:cubicBezTo>
                    <a:pt x="178318" y="7935"/>
                    <a:pt x="180193" y="7355"/>
                    <a:pt x="182067" y="6774"/>
                  </a:cubicBezTo>
                  <a:lnTo>
                    <a:pt x="182034" y="6663"/>
                  </a:lnTo>
                  <a:lnTo>
                    <a:pt x="17980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/>
            <p:nvPr/>
          </p:nvSpPr>
          <p:spPr>
            <a:xfrm>
              <a:off x="238125" y="2949675"/>
              <a:ext cx="4184275" cy="1139700"/>
            </a:xfrm>
            <a:custGeom>
              <a:avLst/>
              <a:gdLst/>
              <a:ahLst/>
              <a:cxnLst/>
              <a:rect l="l" t="t" r="r" b="b"/>
              <a:pathLst>
                <a:path w="167371" h="45588" extrusionOk="0">
                  <a:moveTo>
                    <a:pt x="166243" y="1"/>
                  </a:moveTo>
                  <a:cubicBezTo>
                    <a:pt x="165015" y="414"/>
                    <a:pt x="163788" y="827"/>
                    <a:pt x="162560" y="1228"/>
                  </a:cubicBezTo>
                  <a:cubicBezTo>
                    <a:pt x="161935" y="1440"/>
                    <a:pt x="161310" y="1652"/>
                    <a:pt x="160686" y="1864"/>
                  </a:cubicBezTo>
                  <a:cubicBezTo>
                    <a:pt x="159179" y="2367"/>
                    <a:pt x="157672" y="2869"/>
                    <a:pt x="156155" y="3371"/>
                  </a:cubicBezTo>
                  <a:cubicBezTo>
                    <a:pt x="154827" y="3817"/>
                    <a:pt x="153488" y="4252"/>
                    <a:pt x="152149" y="4688"/>
                  </a:cubicBezTo>
                  <a:cubicBezTo>
                    <a:pt x="140900" y="8381"/>
                    <a:pt x="129618" y="11953"/>
                    <a:pt x="118313" y="15434"/>
                  </a:cubicBezTo>
                  <a:cubicBezTo>
                    <a:pt x="113860" y="16796"/>
                    <a:pt x="109408" y="18146"/>
                    <a:pt x="104944" y="19474"/>
                  </a:cubicBezTo>
                  <a:cubicBezTo>
                    <a:pt x="93316" y="22967"/>
                    <a:pt x="81654" y="26292"/>
                    <a:pt x="69948" y="29462"/>
                  </a:cubicBezTo>
                  <a:cubicBezTo>
                    <a:pt x="64290" y="31002"/>
                    <a:pt x="58610" y="32486"/>
                    <a:pt x="52918" y="33926"/>
                  </a:cubicBezTo>
                  <a:cubicBezTo>
                    <a:pt x="42339" y="36626"/>
                    <a:pt x="31715" y="39126"/>
                    <a:pt x="21013" y="41324"/>
                  </a:cubicBezTo>
                  <a:cubicBezTo>
                    <a:pt x="14039" y="42742"/>
                    <a:pt x="7042" y="44047"/>
                    <a:pt x="0" y="45074"/>
                  </a:cubicBezTo>
                  <a:lnTo>
                    <a:pt x="0" y="45587"/>
                  </a:lnTo>
                  <a:cubicBezTo>
                    <a:pt x="7097" y="44683"/>
                    <a:pt x="14150" y="43500"/>
                    <a:pt x="21181" y="42195"/>
                  </a:cubicBezTo>
                  <a:cubicBezTo>
                    <a:pt x="32508" y="40074"/>
                    <a:pt x="43768" y="37608"/>
                    <a:pt x="54983" y="34963"/>
                  </a:cubicBezTo>
                  <a:cubicBezTo>
                    <a:pt x="59759" y="33825"/>
                    <a:pt x="64513" y="32664"/>
                    <a:pt x="69278" y="31470"/>
                  </a:cubicBezTo>
                  <a:lnTo>
                    <a:pt x="70405" y="31191"/>
                  </a:lnTo>
                  <a:cubicBezTo>
                    <a:pt x="74144" y="30254"/>
                    <a:pt x="77882" y="29294"/>
                    <a:pt x="81621" y="28312"/>
                  </a:cubicBezTo>
                  <a:cubicBezTo>
                    <a:pt x="89477" y="26259"/>
                    <a:pt x="97322" y="24128"/>
                    <a:pt x="105156" y="21940"/>
                  </a:cubicBezTo>
                  <a:cubicBezTo>
                    <a:pt x="109798" y="20646"/>
                    <a:pt x="114441" y="19340"/>
                    <a:pt x="119083" y="18001"/>
                  </a:cubicBezTo>
                  <a:cubicBezTo>
                    <a:pt x="130477" y="14731"/>
                    <a:pt x="141848" y="11339"/>
                    <a:pt x="153198" y="7835"/>
                  </a:cubicBezTo>
                  <a:cubicBezTo>
                    <a:pt x="155195" y="7221"/>
                    <a:pt x="157181" y="6607"/>
                    <a:pt x="159179" y="5971"/>
                  </a:cubicBezTo>
                  <a:cubicBezTo>
                    <a:pt x="159681" y="5826"/>
                    <a:pt x="160195" y="5659"/>
                    <a:pt x="160697" y="5502"/>
                  </a:cubicBezTo>
                  <a:lnTo>
                    <a:pt x="161165" y="5357"/>
                  </a:lnTo>
                  <a:cubicBezTo>
                    <a:pt x="162627" y="4900"/>
                    <a:pt x="164089" y="4431"/>
                    <a:pt x="165540" y="3973"/>
                  </a:cubicBezTo>
                  <a:cubicBezTo>
                    <a:pt x="166154" y="3784"/>
                    <a:pt x="166756" y="3583"/>
                    <a:pt x="167370" y="3393"/>
                  </a:cubicBezTo>
                  <a:lnTo>
                    <a:pt x="167169" y="2791"/>
                  </a:lnTo>
                  <a:lnTo>
                    <a:pt x="167069" y="2478"/>
                  </a:lnTo>
                  <a:lnTo>
                    <a:pt x="166656" y="1251"/>
                  </a:lnTo>
                  <a:lnTo>
                    <a:pt x="166355" y="358"/>
                  </a:lnTo>
                  <a:lnTo>
                    <a:pt x="166243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4"/>
            <p:cNvSpPr/>
            <p:nvPr/>
          </p:nvSpPr>
          <p:spPr>
            <a:xfrm>
              <a:off x="238125" y="3145800"/>
              <a:ext cx="4568425" cy="1097300"/>
            </a:xfrm>
            <a:custGeom>
              <a:avLst/>
              <a:gdLst/>
              <a:ahLst/>
              <a:cxnLst/>
              <a:rect l="l" t="t" r="r" b="b"/>
              <a:pathLst>
                <a:path w="182737" h="43892" extrusionOk="0">
                  <a:moveTo>
                    <a:pt x="181632" y="1"/>
                  </a:moveTo>
                  <a:lnTo>
                    <a:pt x="178563" y="1005"/>
                  </a:lnTo>
                  <a:lnTo>
                    <a:pt x="177603" y="1318"/>
                  </a:lnTo>
                  <a:cubicBezTo>
                    <a:pt x="176331" y="1731"/>
                    <a:pt x="175048" y="2143"/>
                    <a:pt x="173776" y="2556"/>
                  </a:cubicBezTo>
                  <a:cubicBezTo>
                    <a:pt x="173664" y="2590"/>
                    <a:pt x="173552" y="2623"/>
                    <a:pt x="173452" y="2657"/>
                  </a:cubicBezTo>
                  <a:lnTo>
                    <a:pt x="173419" y="2657"/>
                  </a:lnTo>
                  <a:cubicBezTo>
                    <a:pt x="172593" y="2925"/>
                    <a:pt x="171767" y="3192"/>
                    <a:pt x="170941" y="3449"/>
                  </a:cubicBezTo>
                  <a:cubicBezTo>
                    <a:pt x="170037" y="3739"/>
                    <a:pt x="169122" y="4029"/>
                    <a:pt x="168218" y="4320"/>
                  </a:cubicBezTo>
                  <a:cubicBezTo>
                    <a:pt x="164045" y="5625"/>
                    <a:pt x="159882" y="6931"/>
                    <a:pt x="155708" y="8214"/>
                  </a:cubicBezTo>
                  <a:cubicBezTo>
                    <a:pt x="147037" y="10870"/>
                    <a:pt x="138333" y="13448"/>
                    <a:pt x="129618" y="15959"/>
                  </a:cubicBezTo>
                  <a:cubicBezTo>
                    <a:pt x="114128" y="20412"/>
                    <a:pt x="98583" y="24641"/>
                    <a:pt x="82937" y="28491"/>
                  </a:cubicBezTo>
                  <a:cubicBezTo>
                    <a:pt x="80962" y="28982"/>
                    <a:pt x="78987" y="29462"/>
                    <a:pt x="77012" y="29942"/>
                  </a:cubicBezTo>
                  <a:cubicBezTo>
                    <a:pt x="75070" y="30410"/>
                    <a:pt x="73128" y="30868"/>
                    <a:pt x="71186" y="31314"/>
                  </a:cubicBezTo>
                  <a:cubicBezTo>
                    <a:pt x="70606" y="31459"/>
                    <a:pt x="70037" y="31593"/>
                    <a:pt x="69457" y="31716"/>
                  </a:cubicBezTo>
                  <a:cubicBezTo>
                    <a:pt x="64982" y="32765"/>
                    <a:pt x="60507" y="33758"/>
                    <a:pt x="56021" y="34718"/>
                  </a:cubicBezTo>
                  <a:cubicBezTo>
                    <a:pt x="54168" y="35120"/>
                    <a:pt x="52305" y="35510"/>
                    <a:pt x="50452" y="35890"/>
                  </a:cubicBezTo>
                  <a:cubicBezTo>
                    <a:pt x="41569" y="37709"/>
                    <a:pt x="32642" y="39360"/>
                    <a:pt x="23669" y="40711"/>
                  </a:cubicBezTo>
                  <a:cubicBezTo>
                    <a:pt x="15824" y="41905"/>
                    <a:pt x="7923" y="42864"/>
                    <a:pt x="0" y="43378"/>
                  </a:cubicBezTo>
                  <a:lnTo>
                    <a:pt x="0" y="43891"/>
                  </a:lnTo>
                  <a:cubicBezTo>
                    <a:pt x="7957" y="43500"/>
                    <a:pt x="15902" y="42664"/>
                    <a:pt x="23803" y="41592"/>
                  </a:cubicBezTo>
                  <a:cubicBezTo>
                    <a:pt x="32809" y="40387"/>
                    <a:pt x="41792" y="38869"/>
                    <a:pt x="50720" y="37195"/>
                  </a:cubicBezTo>
                  <a:cubicBezTo>
                    <a:pt x="51546" y="37039"/>
                    <a:pt x="52383" y="36883"/>
                    <a:pt x="53220" y="36727"/>
                  </a:cubicBezTo>
                  <a:cubicBezTo>
                    <a:pt x="61310" y="35153"/>
                    <a:pt x="69379" y="33479"/>
                    <a:pt x="77425" y="31683"/>
                  </a:cubicBezTo>
                  <a:cubicBezTo>
                    <a:pt x="80214" y="31058"/>
                    <a:pt x="83004" y="30422"/>
                    <a:pt x="85794" y="29774"/>
                  </a:cubicBezTo>
                  <a:cubicBezTo>
                    <a:pt x="100714" y="26304"/>
                    <a:pt x="115557" y="22532"/>
                    <a:pt x="130343" y="18537"/>
                  </a:cubicBezTo>
                  <a:cubicBezTo>
                    <a:pt x="139114" y="16171"/>
                    <a:pt x="147874" y="13727"/>
                    <a:pt x="156601" y="11205"/>
                  </a:cubicBezTo>
                  <a:cubicBezTo>
                    <a:pt x="161389" y="9821"/>
                    <a:pt x="166165" y="8415"/>
                    <a:pt x="170941" y="6987"/>
                  </a:cubicBezTo>
                  <a:cubicBezTo>
                    <a:pt x="173262" y="6284"/>
                    <a:pt x="175572" y="5592"/>
                    <a:pt x="177893" y="4878"/>
                  </a:cubicBezTo>
                  <a:cubicBezTo>
                    <a:pt x="178083" y="4822"/>
                    <a:pt x="178284" y="4766"/>
                    <a:pt x="178485" y="4699"/>
                  </a:cubicBezTo>
                  <a:cubicBezTo>
                    <a:pt x="178708" y="4632"/>
                    <a:pt x="178931" y="4565"/>
                    <a:pt x="179166" y="4487"/>
                  </a:cubicBezTo>
                  <a:cubicBezTo>
                    <a:pt x="179378" y="4420"/>
                    <a:pt x="179601" y="4353"/>
                    <a:pt x="179813" y="4286"/>
                  </a:cubicBezTo>
                  <a:cubicBezTo>
                    <a:pt x="180270" y="4152"/>
                    <a:pt x="180739" y="3996"/>
                    <a:pt x="181208" y="3851"/>
                  </a:cubicBezTo>
                  <a:cubicBezTo>
                    <a:pt x="181375" y="3806"/>
                    <a:pt x="181554" y="3750"/>
                    <a:pt x="181721" y="3695"/>
                  </a:cubicBezTo>
                  <a:cubicBezTo>
                    <a:pt x="182056" y="3594"/>
                    <a:pt x="182402" y="3483"/>
                    <a:pt x="182737" y="3382"/>
                  </a:cubicBezTo>
                  <a:lnTo>
                    <a:pt x="182580" y="2925"/>
                  </a:lnTo>
                  <a:lnTo>
                    <a:pt x="181632" y="1"/>
                  </a:lnTo>
                  <a:close/>
                </a:path>
              </a:pathLst>
            </a:custGeom>
            <a:solidFill>
              <a:srgbClr val="F2F4F8">
                <a:alpha val="52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4"/>
            <p:cNvSpPr/>
            <p:nvPr/>
          </p:nvSpPr>
          <p:spPr>
            <a:xfrm>
              <a:off x="4658100" y="3159200"/>
              <a:ext cx="207050" cy="155425"/>
            </a:xfrm>
            <a:custGeom>
              <a:avLst/>
              <a:gdLst/>
              <a:ahLst/>
              <a:cxnLst/>
              <a:rect l="l" t="t" r="r" b="b"/>
              <a:pathLst>
                <a:path w="8282" h="6217" extrusionOk="0">
                  <a:moveTo>
                    <a:pt x="1240" y="0"/>
                  </a:moveTo>
                  <a:lnTo>
                    <a:pt x="1" y="213"/>
                  </a:lnTo>
                  <a:cubicBezTo>
                    <a:pt x="548" y="581"/>
                    <a:pt x="7757" y="5625"/>
                    <a:pt x="8281" y="6216"/>
                  </a:cubicBezTo>
                  <a:cubicBezTo>
                    <a:pt x="7835" y="5591"/>
                    <a:pt x="1240" y="0"/>
                    <a:pt x="1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>
              <a:off x="4524475" y="3164225"/>
              <a:ext cx="341225" cy="162100"/>
            </a:xfrm>
            <a:custGeom>
              <a:avLst/>
              <a:gdLst/>
              <a:ahLst/>
              <a:cxnLst/>
              <a:rect l="l" t="t" r="r" b="b"/>
              <a:pathLst>
                <a:path w="13649" h="6484" extrusionOk="0">
                  <a:moveTo>
                    <a:pt x="5357" y="0"/>
                  </a:moveTo>
                  <a:lnTo>
                    <a:pt x="0" y="927"/>
                  </a:lnTo>
                  <a:cubicBezTo>
                    <a:pt x="0" y="927"/>
                    <a:pt x="190" y="1016"/>
                    <a:pt x="514" y="1183"/>
                  </a:cubicBezTo>
                  <a:lnTo>
                    <a:pt x="1831" y="1831"/>
                  </a:lnTo>
                  <a:cubicBezTo>
                    <a:pt x="1976" y="1909"/>
                    <a:pt x="2121" y="1976"/>
                    <a:pt x="2277" y="2054"/>
                  </a:cubicBezTo>
                  <a:cubicBezTo>
                    <a:pt x="2288" y="2065"/>
                    <a:pt x="2299" y="2065"/>
                    <a:pt x="2299" y="2065"/>
                  </a:cubicBezTo>
                  <a:lnTo>
                    <a:pt x="2433" y="2132"/>
                  </a:lnTo>
                  <a:cubicBezTo>
                    <a:pt x="5614" y="3716"/>
                    <a:pt x="10825" y="6328"/>
                    <a:pt x="10970" y="6439"/>
                  </a:cubicBezTo>
                  <a:cubicBezTo>
                    <a:pt x="11019" y="6470"/>
                    <a:pt x="11168" y="6484"/>
                    <a:pt x="11372" y="6484"/>
                  </a:cubicBezTo>
                  <a:cubicBezTo>
                    <a:pt x="11682" y="6484"/>
                    <a:pt x="12118" y="6453"/>
                    <a:pt x="12521" y="6406"/>
                  </a:cubicBezTo>
                  <a:lnTo>
                    <a:pt x="12544" y="6406"/>
                  </a:lnTo>
                  <a:cubicBezTo>
                    <a:pt x="13091" y="6328"/>
                    <a:pt x="13593" y="6216"/>
                    <a:pt x="13649" y="6093"/>
                  </a:cubicBezTo>
                  <a:cubicBezTo>
                    <a:pt x="13649" y="6082"/>
                    <a:pt x="13649" y="6071"/>
                    <a:pt x="13649" y="6071"/>
                  </a:cubicBezTo>
                  <a:lnTo>
                    <a:pt x="13649" y="6060"/>
                  </a:lnTo>
                  <a:cubicBezTo>
                    <a:pt x="13649" y="6049"/>
                    <a:pt x="13649" y="6049"/>
                    <a:pt x="13649" y="6038"/>
                  </a:cubicBezTo>
                  <a:lnTo>
                    <a:pt x="13626" y="6015"/>
                  </a:lnTo>
                  <a:cubicBezTo>
                    <a:pt x="13437" y="5792"/>
                    <a:pt x="12376" y="4989"/>
                    <a:pt x="11071" y="4040"/>
                  </a:cubicBezTo>
                  <a:cubicBezTo>
                    <a:pt x="10870" y="3906"/>
                    <a:pt x="10680" y="3761"/>
                    <a:pt x="10479" y="3627"/>
                  </a:cubicBezTo>
                  <a:cubicBezTo>
                    <a:pt x="10401" y="3571"/>
                    <a:pt x="10323" y="3516"/>
                    <a:pt x="10256" y="3471"/>
                  </a:cubicBezTo>
                  <a:cubicBezTo>
                    <a:pt x="8102" y="1920"/>
                    <a:pt x="5669" y="212"/>
                    <a:pt x="5357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>
              <a:off x="4581950" y="3216125"/>
              <a:ext cx="283750" cy="110200"/>
            </a:xfrm>
            <a:custGeom>
              <a:avLst/>
              <a:gdLst/>
              <a:ahLst/>
              <a:cxnLst/>
              <a:rect l="l" t="t" r="r" b="b"/>
              <a:pathLst>
                <a:path w="11350" h="4408" extrusionOk="0">
                  <a:moveTo>
                    <a:pt x="0" y="0"/>
                  </a:moveTo>
                  <a:lnTo>
                    <a:pt x="0" y="0"/>
                  </a:lnTo>
                  <a:cubicBezTo>
                    <a:pt x="3181" y="1585"/>
                    <a:pt x="8515" y="4252"/>
                    <a:pt x="8671" y="4363"/>
                  </a:cubicBezTo>
                  <a:cubicBezTo>
                    <a:pt x="8720" y="4394"/>
                    <a:pt x="8869" y="4408"/>
                    <a:pt x="9073" y="4408"/>
                  </a:cubicBezTo>
                  <a:cubicBezTo>
                    <a:pt x="9383" y="4408"/>
                    <a:pt x="9819" y="4377"/>
                    <a:pt x="10222" y="4330"/>
                  </a:cubicBezTo>
                  <a:lnTo>
                    <a:pt x="10245" y="4330"/>
                  </a:lnTo>
                  <a:cubicBezTo>
                    <a:pt x="10792" y="4252"/>
                    <a:pt x="11294" y="4140"/>
                    <a:pt x="11350" y="4017"/>
                  </a:cubicBezTo>
                  <a:cubicBezTo>
                    <a:pt x="11350" y="4006"/>
                    <a:pt x="11350" y="3995"/>
                    <a:pt x="11350" y="3995"/>
                  </a:cubicBezTo>
                  <a:lnTo>
                    <a:pt x="11350" y="3984"/>
                  </a:lnTo>
                  <a:cubicBezTo>
                    <a:pt x="11350" y="3973"/>
                    <a:pt x="11350" y="3973"/>
                    <a:pt x="11350" y="3962"/>
                  </a:cubicBezTo>
                  <a:lnTo>
                    <a:pt x="11327" y="3939"/>
                  </a:lnTo>
                  <a:cubicBezTo>
                    <a:pt x="11138" y="3716"/>
                    <a:pt x="10077" y="2924"/>
                    <a:pt x="8761" y="1975"/>
                  </a:cubicBezTo>
                  <a:cubicBezTo>
                    <a:pt x="8497" y="2273"/>
                    <a:pt x="8035" y="2394"/>
                    <a:pt x="7457" y="2394"/>
                  </a:cubicBezTo>
                  <a:cubicBezTo>
                    <a:pt x="4997" y="2394"/>
                    <a:pt x="425" y="199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4"/>
            <p:cNvSpPr/>
            <p:nvPr/>
          </p:nvSpPr>
          <p:spPr>
            <a:xfrm>
              <a:off x="4537025" y="3194075"/>
              <a:ext cx="249175" cy="68450"/>
            </a:xfrm>
            <a:custGeom>
              <a:avLst/>
              <a:gdLst/>
              <a:ahLst/>
              <a:cxnLst/>
              <a:rect l="l" t="t" r="r" b="b"/>
              <a:pathLst>
                <a:path w="9967" h="2738" extrusionOk="0">
                  <a:moveTo>
                    <a:pt x="1" y="0"/>
                  </a:moveTo>
                  <a:lnTo>
                    <a:pt x="1317" y="648"/>
                  </a:lnTo>
                  <a:cubicBezTo>
                    <a:pt x="1697" y="804"/>
                    <a:pt x="2087" y="960"/>
                    <a:pt x="2478" y="1105"/>
                  </a:cubicBezTo>
                  <a:cubicBezTo>
                    <a:pt x="3561" y="1529"/>
                    <a:pt x="4676" y="1898"/>
                    <a:pt x="5804" y="2221"/>
                  </a:cubicBezTo>
                  <a:cubicBezTo>
                    <a:pt x="6373" y="2377"/>
                    <a:pt x="6942" y="2522"/>
                    <a:pt x="7533" y="2623"/>
                  </a:cubicBezTo>
                  <a:cubicBezTo>
                    <a:pt x="7678" y="2645"/>
                    <a:pt x="7823" y="2668"/>
                    <a:pt x="7969" y="2690"/>
                  </a:cubicBezTo>
                  <a:lnTo>
                    <a:pt x="8415" y="2734"/>
                  </a:lnTo>
                  <a:cubicBezTo>
                    <a:pt x="8464" y="2737"/>
                    <a:pt x="8512" y="2738"/>
                    <a:pt x="8561" y="2738"/>
                  </a:cubicBezTo>
                  <a:cubicBezTo>
                    <a:pt x="9046" y="2738"/>
                    <a:pt x="9520" y="2636"/>
                    <a:pt x="9966" y="2433"/>
                  </a:cubicBezTo>
                  <a:cubicBezTo>
                    <a:pt x="9888" y="2377"/>
                    <a:pt x="9821" y="2322"/>
                    <a:pt x="9743" y="2288"/>
                  </a:cubicBezTo>
                  <a:cubicBezTo>
                    <a:pt x="9587" y="2333"/>
                    <a:pt x="9430" y="2377"/>
                    <a:pt x="9274" y="2400"/>
                  </a:cubicBezTo>
                  <a:cubicBezTo>
                    <a:pt x="9091" y="2433"/>
                    <a:pt x="8906" y="2446"/>
                    <a:pt x="8722" y="2446"/>
                  </a:cubicBezTo>
                  <a:cubicBezTo>
                    <a:pt x="8344" y="2446"/>
                    <a:pt x="7964" y="2389"/>
                    <a:pt x="7589" y="2322"/>
                  </a:cubicBezTo>
                  <a:cubicBezTo>
                    <a:pt x="7020" y="2210"/>
                    <a:pt x="6451" y="2065"/>
                    <a:pt x="5893" y="1909"/>
                  </a:cubicBezTo>
                  <a:cubicBezTo>
                    <a:pt x="4777" y="1596"/>
                    <a:pt x="3672" y="1228"/>
                    <a:pt x="2556" y="87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6514" y="14396"/>
                    <a:pt x="36325" y="14262"/>
                    <a:pt x="36124" y="14117"/>
                  </a:cubicBezTo>
                  <a:cubicBezTo>
                    <a:pt x="35967" y="14016"/>
                    <a:pt x="35822" y="13916"/>
                    <a:pt x="35677" y="13804"/>
                  </a:cubicBezTo>
                  <a:cubicBezTo>
                    <a:pt x="28078" y="8504"/>
                    <a:pt x="19373" y="2466"/>
                    <a:pt x="16461" y="446"/>
                  </a:cubicBezTo>
                  <a:lnTo>
                    <a:pt x="16260" y="312"/>
                  </a:lnTo>
                  <a:cubicBezTo>
                    <a:pt x="16081" y="190"/>
                    <a:pt x="15925" y="78"/>
                    <a:pt x="15802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5823725" y="2879650"/>
              <a:ext cx="805725" cy="583100"/>
            </a:xfrm>
            <a:custGeom>
              <a:avLst/>
              <a:gdLst/>
              <a:ahLst/>
              <a:cxnLst/>
              <a:rect l="l" t="t" r="r" b="b"/>
              <a:pathLst>
                <a:path w="32229" h="23324" extrusionOk="0">
                  <a:moveTo>
                    <a:pt x="1998" y="1"/>
                  </a:moveTo>
                  <a:lnTo>
                    <a:pt x="0" y="793"/>
                  </a:lnTo>
                  <a:cubicBezTo>
                    <a:pt x="3281" y="3070"/>
                    <a:pt x="28379" y="20445"/>
                    <a:pt x="32229" y="23324"/>
                  </a:cubicBezTo>
                  <a:cubicBezTo>
                    <a:pt x="32218" y="23235"/>
                    <a:pt x="32173" y="23168"/>
                    <a:pt x="32106" y="23112"/>
                  </a:cubicBezTo>
                  <a:cubicBezTo>
                    <a:pt x="31225" y="22230"/>
                    <a:pt x="1998" y="1"/>
                    <a:pt x="1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5428675" y="2899475"/>
              <a:ext cx="1200775" cy="584250"/>
            </a:xfrm>
            <a:custGeom>
              <a:avLst/>
              <a:gdLst/>
              <a:ahLst/>
              <a:cxnLst/>
              <a:rect l="l" t="t" r="r" b="b"/>
              <a:pathLst>
                <a:path w="48031" h="23370" extrusionOk="0">
                  <a:moveTo>
                    <a:pt x="15802" y="0"/>
                  </a:moveTo>
                  <a:lnTo>
                    <a:pt x="0" y="6249"/>
                  </a:lnTo>
                  <a:cubicBezTo>
                    <a:pt x="0" y="6249"/>
                    <a:pt x="42953" y="23156"/>
                    <a:pt x="43545" y="23323"/>
                  </a:cubicBezTo>
                  <a:cubicBezTo>
                    <a:pt x="43650" y="23354"/>
                    <a:pt x="43885" y="23369"/>
                    <a:pt x="44196" y="23369"/>
                  </a:cubicBezTo>
                  <a:cubicBezTo>
                    <a:pt x="45475" y="23369"/>
                    <a:pt x="48031" y="23105"/>
                    <a:pt x="48031" y="22531"/>
                  </a:cubicBezTo>
                  <a:cubicBezTo>
                    <a:pt x="46558" y="21437"/>
                    <a:pt x="41982" y="18223"/>
                    <a:pt x="36715" y="14541"/>
                  </a:cubicBezTo>
                  <a:cubicBezTo>
                    <a:pt x="35833" y="15408"/>
                    <a:pt x="34423" y="15847"/>
                    <a:pt x="32691" y="15847"/>
                  </a:cubicBezTo>
                  <a:cubicBezTo>
                    <a:pt x="29516" y="15847"/>
                    <a:pt x="25256" y="14370"/>
                    <a:pt x="21170" y="11338"/>
                  </a:cubicBezTo>
                  <a:cubicBezTo>
                    <a:pt x="11897" y="4464"/>
                    <a:pt x="15802" y="0"/>
                    <a:pt x="15802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5828175" y="2907275"/>
              <a:ext cx="503600" cy="367325"/>
            </a:xfrm>
            <a:custGeom>
              <a:avLst/>
              <a:gdLst/>
              <a:ahLst/>
              <a:cxnLst/>
              <a:rect l="l" t="t" r="r" b="b"/>
              <a:pathLst>
                <a:path w="20144" h="14693" extrusionOk="0">
                  <a:moveTo>
                    <a:pt x="280" y="0"/>
                  </a:moveTo>
                  <a:cubicBezTo>
                    <a:pt x="34" y="949"/>
                    <a:pt x="1" y="1942"/>
                    <a:pt x="179" y="2902"/>
                  </a:cubicBezTo>
                  <a:cubicBezTo>
                    <a:pt x="313" y="3549"/>
                    <a:pt x="514" y="4185"/>
                    <a:pt x="771" y="4799"/>
                  </a:cubicBezTo>
                  <a:cubicBezTo>
                    <a:pt x="1050" y="5402"/>
                    <a:pt x="1373" y="5971"/>
                    <a:pt x="1753" y="6518"/>
                  </a:cubicBezTo>
                  <a:cubicBezTo>
                    <a:pt x="2512" y="7600"/>
                    <a:pt x="3404" y="8571"/>
                    <a:pt x="4420" y="9419"/>
                  </a:cubicBezTo>
                  <a:cubicBezTo>
                    <a:pt x="5413" y="10256"/>
                    <a:pt x="6484" y="11004"/>
                    <a:pt x="7600" y="11673"/>
                  </a:cubicBezTo>
                  <a:cubicBezTo>
                    <a:pt x="9821" y="12979"/>
                    <a:pt x="12209" y="14128"/>
                    <a:pt x="14821" y="14541"/>
                  </a:cubicBezTo>
                  <a:cubicBezTo>
                    <a:pt x="15365" y="14643"/>
                    <a:pt x="15916" y="14693"/>
                    <a:pt x="16465" y="14693"/>
                  </a:cubicBezTo>
                  <a:cubicBezTo>
                    <a:pt x="17243" y="14693"/>
                    <a:pt x="18019" y="14592"/>
                    <a:pt x="18771" y="14396"/>
                  </a:cubicBezTo>
                  <a:cubicBezTo>
                    <a:pt x="19251" y="14251"/>
                    <a:pt x="19708" y="14061"/>
                    <a:pt x="20144" y="13816"/>
                  </a:cubicBezTo>
                  <a:cubicBezTo>
                    <a:pt x="19987" y="13704"/>
                    <a:pt x="19842" y="13604"/>
                    <a:pt x="19708" y="13503"/>
                  </a:cubicBezTo>
                  <a:cubicBezTo>
                    <a:pt x="19363" y="13626"/>
                    <a:pt x="19005" y="13704"/>
                    <a:pt x="18648" y="13760"/>
                  </a:cubicBezTo>
                  <a:cubicBezTo>
                    <a:pt x="18267" y="13817"/>
                    <a:pt x="17881" y="13846"/>
                    <a:pt x="17496" y="13846"/>
                  </a:cubicBezTo>
                  <a:cubicBezTo>
                    <a:pt x="17273" y="13846"/>
                    <a:pt x="17050" y="13836"/>
                    <a:pt x="16829" y="13816"/>
                  </a:cubicBezTo>
                  <a:cubicBezTo>
                    <a:pt x="16227" y="13771"/>
                    <a:pt x="15624" y="13671"/>
                    <a:pt x="15033" y="13526"/>
                  </a:cubicBezTo>
                  <a:cubicBezTo>
                    <a:pt x="13839" y="13224"/>
                    <a:pt x="12689" y="12812"/>
                    <a:pt x="11573" y="12287"/>
                  </a:cubicBezTo>
                  <a:cubicBezTo>
                    <a:pt x="10446" y="11763"/>
                    <a:pt x="9352" y="11182"/>
                    <a:pt x="8292" y="10535"/>
                  </a:cubicBezTo>
                  <a:cubicBezTo>
                    <a:pt x="7221" y="9899"/>
                    <a:pt x="6205" y="9207"/>
                    <a:pt x="5235" y="8437"/>
                  </a:cubicBezTo>
                  <a:cubicBezTo>
                    <a:pt x="4744" y="8058"/>
                    <a:pt x="4286" y="7656"/>
                    <a:pt x="3840" y="7232"/>
                  </a:cubicBezTo>
                  <a:cubicBezTo>
                    <a:pt x="3628" y="7020"/>
                    <a:pt x="3416" y="6797"/>
                    <a:pt x="3204" y="6585"/>
                  </a:cubicBezTo>
                  <a:cubicBezTo>
                    <a:pt x="2992" y="6361"/>
                    <a:pt x="2791" y="6127"/>
                    <a:pt x="2601" y="5893"/>
                  </a:cubicBezTo>
                  <a:cubicBezTo>
                    <a:pt x="1820" y="4955"/>
                    <a:pt x="1217" y="3895"/>
                    <a:pt x="827" y="2735"/>
                  </a:cubicBezTo>
                  <a:cubicBezTo>
                    <a:pt x="548" y="1898"/>
                    <a:pt x="436" y="1016"/>
                    <a:pt x="481" y="146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5666650" y="3132725"/>
              <a:ext cx="114675" cy="76825"/>
            </a:xfrm>
            <a:custGeom>
              <a:avLst/>
              <a:gdLst/>
              <a:ahLst/>
              <a:cxnLst/>
              <a:rect l="l" t="t" r="r" b="b"/>
              <a:pathLst>
                <a:path w="4587" h="3073" extrusionOk="0">
                  <a:moveTo>
                    <a:pt x="3442" y="1"/>
                  </a:moveTo>
                  <a:cubicBezTo>
                    <a:pt x="3039" y="1"/>
                    <a:pt x="2600" y="198"/>
                    <a:pt x="2355" y="312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5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6"/>
                  </a:cubicBezTo>
                  <a:cubicBezTo>
                    <a:pt x="3147" y="2242"/>
                    <a:pt x="4587" y="1606"/>
                    <a:pt x="4263" y="624"/>
                  </a:cubicBezTo>
                  <a:cubicBezTo>
                    <a:pt x="4113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5915775" y="3234700"/>
              <a:ext cx="114975" cy="76850"/>
            </a:xfrm>
            <a:custGeom>
              <a:avLst/>
              <a:gdLst/>
              <a:ahLst/>
              <a:cxnLst/>
              <a:rect l="l" t="t" r="r" b="b"/>
              <a:pathLst>
                <a:path w="4599" h="3074" extrusionOk="0">
                  <a:moveTo>
                    <a:pt x="3442" y="1"/>
                  </a:moveTo>
                  <a:cubicBezTo>
                    <a:pt x="3039" y="1"/>
                    <a:pt x="2601" y="197"/>
                    <a:pt x="2356" y="317"/>
                  </a:cubicBezTo>
                  <a:cubicBezTo>
                    <a:pt x="391" y="1266"/>
                    <a:pt x="1" y="1801"/>
                    <a:pt x="34" y="2304"/>
                  </a:cubicBezTo>
                  <a:cubicBezTo>
                    <a:pt x="81" y="2868"/>
                    <a:pt x="386" y="3074"/>
                    <a:pt x="823" y="3074"/>
                  </a:cubicBezTo>
                  <a:cubicBezTo>
                    <a:pt x="1335" y="3074"/>
                    <a:pt x="2027" y="2790"/>
                    <a:pt x="2690" y="2471"/>
                  </a:cubicBezTo>
                  <a:cubicBezTo>
                    <a:pt x="3148" y="2248"/>
                    <a:pt x="4599" y="1600"/>
                    <a:pt x="4264" y="618"/>
                  </a:cubicBezTo>
                  <a:cubicBezTo>
                    <a:pt x="4114" y="148"/>
                    <a:pt x="3791" y="1"/>
                    <a:pt x="3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6164925" y="3336675"/>
              <a:ext cx="114950" cy="76800"/>
            </a:xfrm>
            <a:custGeom>
              <a:avLst/>
              <a:gdLst/>
              <a:ahLst/>
              <a:cxnLst/>
              <a:rect l="l" t="t" r="r" b="b"/>
              <a:pathLst>
                <a:path w="4598" h="3072" extrusionOk="0">
                  <a:moveTo>
                    <a:pt x="3442" y="0"/>
                  </a:moveTo>
                  <a:cubicBezTo>
                    <a:pt x="3038" y="0"/>
                    <a:pt x="2600" y="198"/>
                    <a:pt x="2355" y="311"/>
                  </a:cubicBezTo>
                  <a:cubicBezTo>
                    <a:pt x="391" y="1260"/>
                    <a:pt x="0" y="1796"/>
                    <a:pt x="34" y="2298"/>
                  </a:cubicBezTo>
                  <a:cubicBezTo>
                    <a:pt x="80" y="2864"/>
                    <a:pt x="388" y="3072"/>
                    <a:pt x="827" y="3072"/>
                  </a:cubicBezTo>
                  <a:cubicBezTo>
                    <a:pt x="1339" y="3072"/>
                    <a:pt x="2029" y="2790"/>
                    <a:pt x="2690" y="2465"/>
                  </a:cubicBezTo>
                  <a:cubicBezTo>
                    <a:pt x="3147" y="2242"/>
                    <a:pt x="4598" y="1606"/>
                    <a:pt x="4263" y="624"/>
                  </a:cubicBezTo>
                  <a:cubicBezTo>
                    <a:pt x="4113" y="148"/>
                    <a:pt x="3790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5754800" y="2935425"/>
              <a:ext cx="415450" cy="324925"/>
            </a:xfrm>
            <a:custGeom>
              <a:avLst/>
              <a:gdLst/>
              <a:ahLst/>
              <a:cxnLst/>
              <a:rect l="l" t="t" r="r" b="b"/>
              <a:pathLst>
                <a:path w="16618" h="12997" extrusionOk="0">
                  <a:moveTo>
                    <a:pt x="12728" y="0"/>
                  </a:moveTo>
                  <a:cubicBezTo>
                    <a:pt x="12691" y="0"/>
                    <a:pt x="12656" y="1"/>
                    <a:pt x="12622" y="2"/>
                  </a:cubicBezTo>
                  <a:cubicBezTo>
                    <a:pt x="11830" y="24"/>
                    <a:pt x="11071" y="113"/>
                    <a:pt x="9352" y="839"/>
                  </a:cubicBezTo>
                  <a:cubicBezTo>
                    <a:pt x="8304" y="1285"/>
                    <a:pt x="6897" y="1966"/>
                    <a:pt x="4900" y="3015"/>
                  </a:cubicBezTo>
                  <a:cubicBezTo>
                    <a:pt x="3248" y="3885"/>
                    <a:pt x="1" y="5447"/>
                    <a:pt x="269" y="8594"/>
                  </a:cubicBezTo>
                  <a:cubicBezTo>
                    <a:pt x="324" y="9108"/>
                    <a:pt x="447" y="9621"/>
                    <a:pt x="637" y="10101"/>
                  </a:cubicBezTo>
                  <a:cubicBezTo>
                    <a:pt x="1475" y="12227"/>
                    <a:pt x="2752" y="12996"/>
                    <a:pt x="4412" y="12996"/>
                  </a:cubicBezTo>
                  <a:cubicBezTo>
                    <a:pt x="6001" y="12996"/>
                    <a:pt x="7940" y="12291"/>
                    <a:pt x="10178" y="11395"/>
                  </a:cubicBezTo>
                  <a:cubicBezTo>
                    <a:pt x="11908" y="10715"/>
                    <a:pt x="14631" y="9945"/>
                    <a:pt x="15836" y="7802"/>
                  </a:cubicBezTo>
                  <a:cubicBezTo>
                    <a:pt x="16372" y="6853"/>
                    <a:pt x="16617" y="5637"/>
                    <a:pt x="16327" y="4052"/>
                  </a:cubicBezTo>
                  <a:cubicBezTo>
                    <a:pt x="15660" y="342"/>
                    <a:pt x="13698" y="0"/>
                    <a:pt x="12728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5761500" y="2935425"/>
              <a:ext cx="408750" cy="324925"/>
            </a:xfrm>
            <a:custGeom>
              <a:avLst/>
              <a:gdLst/>
              <a:ahLst/>
              <a:cxnLst/>
              <a:rect l="l" t="t" r="r" b="b"/>
              <a:pathLst>
                <a:path w="16350" h="12997" extrusionOk="0">
                  <a:moveTo>
                    <a:pt x="12457" y="0"/>
                  </a:moveTo>
                  <a:cubicBezTo>
                    <a:pt x="12421" y="0"/>
                    <a:pt x="12387" y="1"/>
                    <a:pt x="12354" y="2"/>
                  </a:cubicBezTo>
                  <a:cubicBezTo>
                    <a:pt x="11562" y="24"/>
                    <a:pt x="10803" y="124"/>
                    <a:pt x="9084" y="839"/>
                  </a:cubicBezTo>
                  <a:cubicBezTo>
                    <a:pt x="15423" y="4186"/>
                    <a:pt x="10212" y="9889"/>
                    <a:pt x="5837" y="10570"/>
                  </a:cubicBezTo>
                  <a:cubicBezTo>
                    <a:pt x="5353" y="10643"/>
                    <a:pt x="4905" y="10676"/>
                    <a:pt x="4490" y="10676"/>
                  </a:cubicBezTo>
                  <a:cubicBezTo>
                    <a:pt x="1384" y="10676"/>
                    <a:pt x="158" y="8840"/>
                    <a:pt x="1" y="8594"/>
                  </a:cubicBezTo>
                  <a:lnTo>
                    <a:pt x="1" y="8594"/>
                  </a:lnTo>
                  <a:cubicBezTo>
                    <a:pt x="56" y="9108"/>
                    <a:pt x="179" y="9621"/>
                    <a:pt x="369" y="10101"/>
                  </a:cubicBezTo>
                  <a:cubicBezTo>
                    <a:pt x="1207" y="12227"/>
                    <a:pt x="2484" y="12996"/>
                    <a:pt x="4144" y="12996"/>
                  </a:cubicBezTo>
                  <a:cubicBezTo>
                    <a:pt x="5733" y="12996"/>
                    <a:pt x="7672" y="12291"/>
                    <a:pt x="9910" y="11395"/>
                  </a:cubicBezTo>
                  <a:cubicBezTo>
                    <a:pt x="11640" y="10715"/>
                    <a:pt x="14363" y="9945"/>
                    <a:pt x="15568" y="7802"/>
                  </a:cubicBezTo>
                  <a:cubicBezTo>
                    <a:pt x="16104" y="6853"/>
                    <a:pt x="16349" y="5637"/>
                    <a:pt x="16059" y="4052"/>
                  </a:cubicBezTo>
                  <a:cubicBezTo>
                    <a:pt x="15392" y="349"/>
                    <a:pt x="13426" y="0"/>
                    <a:pt x="12457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5988875" y="2949950"/>
              <a:ext cx="163225" cy="211775"/>
            </a:xfrm>
            <a:custGeom>
              <a:avLst/>
              <a:gdLst/>
              <a:ahLst/>
              <a:cxnLst/>
              <a:rect l="l" t="t" r="r" b="b"/>
              <a:pathLst>
                <a:path w="6529" h="8471" extrusionOk="0">
                  <a:moveTo>
                    <a:pt x="3259" y="1"/>
                  </a:moveTo>
                  <a:cubicBezTo>
                    <a:pt x="1463" y="1"/>
                    <a:pt x="1" y="1898"/>
                    <a:pt x="1" y="4241"/>
                  </a:cubicBezTo>
                  <a:cubicBezTo>
                    <a:pt x="1" y="6574"/>
                    <a:pt x="1463" y="8471"/>
                    <a:pt x="3259" y="8471"/>
                  </a:cubicBezTo>
                  <a:cubicBezTo>
                    <a:pt x="5067" y="8471"/>
                    <a:pt x="6529" y="6574"/>
                    <a:pt x="6529" y="4241"/>
                  </a:cubicBezTo>
                  <a:cubicBezTo>
                    <a:pt x="6529" y="1898"/>
                    <a:pt x="5067" y="1"/>
                    <a:pt x="3259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5998375" y="2962525"/>
              <a:ext cx="144250" cy="186925"/>
            </a:xfrm>
            <a:custGeom>
              <a:avLst/>
              <a:gdLst/>
              <a:ahLst/>
              <a:cxnLst/>
              <a:rect l="l" t="t" r="r" b="b"/>
              <a:pathLst>
                <a:path w="5770" h="7477" extrusionOk="0">
                  <a:moveTo>
                    <a:pt x="2879" y="0"/>
                  </a:moveTo>
                  <a:cubicBezTo>
                    <a:pt x="1283" y="0"/>
                    <a:pt x="0" y="1674"/>
                    <a:pt x="0" y="3738"/>
                  </a:cubicBezTo>
                  <a:cubicBezTo>
                    <a:pt x="0" y="5803"/>
                    <a:pt x="1283" y="7477"/>
                    <a:pt x="2879" y="7477"/>
                  </a:cubicBezTo>
                  <a:cubicBezTo>
                    <a:pt x="4475" y="7477"/>
                    <a:pt x="5770" y="5803"/>
                    <a:pt x="5770" y="3738"/>
                  </a:cubicBezTo>
                  <a:cubicBezTo>
                    <a:pt x="5770" y="1674"/>
                    <a:pt x="4475" y="0"/>
                    <a:pt x="2879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888100" y="2842550"/>
              <a:ext cx="553250" cy="207875"/>
            </a:xfrm>
            <a:custGeom>
              <a:avLst/>
              <a:gdLst/>
              <a:ahLst/>
              <a:cxnLst/>
              <a:rect l="l" t="t" r="r" b="b"/>
              <a:pathLst>
                <a:path w="22130" h="8315" extrusionOk="0">
                  <a:moveTo>
                    <a:pt x="1" y="0"/>
                  </a:moveTo>
                  <a:lnTo>
                    <a:pt x="1" y="0"/>
                  </a:lnTo>
                  <a:cubicBezTo>
                    <a:pt x="1306" y="436"/>
                    <a:pt x="8058" y="3315"/>
                    <a:pt x="13771" y="5770"/>
                  </a:cubicBezTo>
                  <a:cubicBezTo>
                    <a:pt x="16037" y="6741"/>
                    <a:pt x="18135" y="7645"/>
                    <a:pt x="19664" y="8314"/>
                  </a:cubicBezTo>
                  <a:lnTo>
                    <a:pt x="21371" y="7689"/>
                  </a:lnTo>
                  <a:lnTo>
                    <a:pt x="22130" y="7410"/>
                  </a:lnTo>
                  <a:cubicBezTo>
                    <a:pt x="22130" y="7410"/>
                    <a:pt x="21661" y="7265"/>
                    <a:pt x="20869" y="6986"/>
                  </a:cubicBezTo>
                  <a:cubicBezTo>
                    <a:pt x="20835" y="6975"/>
                    <a:pt x="20802" y="6964"/>
                    <a:pt x="20768" y="6953"/>
                  </a:cubicBezTo>
                  <a:cubicBezTo>
                    <a:pt x="20702" y="6931"/>
                    <a:pt x="20635" y="6908"/>
                    <a:pt x="20568" y="6886"/>
                  </a:cubicBezTo>
                  <a:cubicBezTo>
                    <a:pt x="20423" y="6841"/>
                    <a:pt x="20277" y="6785"/>
                    <a:pt x="20132" y="6741"/>
                  </a:cubicBezTo>
                  <a:lnTo>
                    <a:pt x="18436" y="6161"/>
                  </a:lnTo>
                  <a:lnTo>
                    <a:pt x="17889" y="5982"/>
                  </a:lnTo>
                  <a:cubicBezTo>
                    <a:pt x="16718" y="5580"/>
                    <a:pt x="15378" y="5134"/>
                    <a:pt x="13984" y="4665"/>
                  </a:cubicBezTo>
                  <a:cubicBezTo>
                    <a:pt x="13247" y="4408"/>
                    <a:pt x="12488" y="4163"/>
                    <a:pt x="11729" y="3895"/>
                  </a:cubicBezTo>
                  <a:lnTo>
                    <a:pt x="11160" y="3705"/>
                  </a:lnTo>
                  <a:cubicBezTo>
                    <a:pt x="9040" y="2991"/>
                    <a:pt x="6920" y="2277"/>
                    <a:pt x="5089" y="1663"/>
                  </a:cubicBezTo>
                  <a:lnTo>
                    <a:pt x="4632" y="1507"/>
                  </a:lnTo>
                  <a:lnTo>
                    <a:pt x="3929" y="1273"/>
                  </a:lnTo>
                  <a:cubicBezTo>
                    <a:pt x="3851" y="1250"/>
                    <a:pt x="3773" y="1228"/>
                    <a:pt x="3706" y="1206"/>
                  </a:cubicBezTo>
                  <a:cubicBezTo>
                    <a:pt x="3561" y="1150"/>
                    <a:pt x="3438" y="1116"/>
                    <a:pt x="3282" y="1061"/>
                  </a:cubicBezTo>
                  <a:cubicBezTo>
                    <a:pt x="3136" y="1016"/>
                    <a:pt x="2980" y="960"/>
                    <a:pt x="2835" y="916"/>
                  </a:cubicBezTo>
                  <a:lnTo>
                    <a:pt x="1541" y="480"/>
                  </a:lnTo>
                  <a:lnTo>
                    <a:pt x="1083" y="335"/>
                  </a:lnTo>
                  <a:cubicBezTo>
                    <a:pt x="916" y="291"/>
                    <a:pt x="771" y="235"/>
                    <a:pt x="637" y="190"/>
                  </a:cubicBezTo>
                  <a:lnTo>
                    <a:pt x="514" y="157"/>
                  </a:lnTo>
                  <a:lnTo>
                    <a:pt x="324" y="90"/>
                  </a:lnTo>
                  <a:lnTo>
                    <a:pt x="168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747225" y="2834300"/>
              <a:ext cx="632475" cy="257700"/>
            </a:xfrm>
            <a:custGeom>
              <a:avLst/>
              <a:gdLst/>
              <a:ahLst/>
              <a:cxnLst/>
              <a:rect l="l" t="t" r="r" b="b"/>
              <a:pathLst>
                <a:path w="25299" h="10308" extrusionOk="0">
                  <a:moveTo>
                    <a:pt x="2465" y="0"/>
                  </a:moveTo>
                  <a:cubicBezTo>
                    <a:pt x="1223" y="0"/>
                    <a:pt x="122" y="109"/>
                    <a:pt x="34" y="286"/>
                  </a:cubicBezTo>
                  <a:cubicBezTo>
                    <a:pt x="0" y="353"/>
                    <a:pt x="993" y="888"/>
                    <a:pt x="2567" y="1681"/>
                  </a:cubicBezTo>
                  <a:cubicBezTo>
                    <a:pt x="3091" y="1937"/>
                    <a:pt x="3683" y="2228"/>
                    <a:pt x="4319" y="2540"/>
                  </a:cubicBezTo>
                  <a:lnTo>
                    <a:pt x="4397" y="2574"/>
                  </a:lnTo>
                  <a:lnTo>
                    <a:pt x="4464" y="2607"/>
                  </a:lnTo>
                  <a:cubicBezTo>
                    <a:pt x="10546" y="5575"/>
                    <a:pt x="20734" y="10307"/>
                    <a:pt x="20734" y="10307"/>
                  </a:cubicBezTo>
                  <a:lnTo>
                    <a:pt x="25299" y="8644"/>
                  </a:lnTo>
                  <a:cubicBezTo>
                    <a:pt x="23770" y="7975"/>
                    <a:pt x="21672" y="7071"/>
                    <a:pt x="19406" y="6100"/>
                  </a:cubicBezTo>
                  <a:cubicBezTo>
                    <a:pt x="19261" y="6033"/>
                    <a:pt x="19105" y="5966"/>
                    <a:pt x="18960" y="5899"/>
                  </a:cubicBezTo>
                  <a:cubicBezTo>
                    <a:pt x="18915" y="5888"/>
                    <a:pt x="18871" y="5866"/>
                    <a:pt x="18826" y="5854"/>
                  </a:cubicBezTo>
                  <a:cubicBezTo>
                    <a:pt x="13246" y="3455"/>
                    <a:pt x="6897" y="755"/>
                    <a:pt x="5636" y="330"/>
                  </a:cubicBezTo>
                  <a:cubicBezTo>
                    <a:pt x="5613" y="308"/>
                    <a:pt x="5580" y="297"/>
                    <a:pt x="5546" y="297"/>
                  </a:cubicBezTo>
                  <a:lnTo>
                    <a:pt x="5502" y="286"/>
                  </a:lnTo>
                  <a:cubicBezTo>
                    <a:pt x="4787" y="86"/>
                    <a:pt x="3570" y="0"/>
                    <a:pt x="246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3858800" y="2899475"/>
              <a:ext cx="520900" cy="192525"/>
            </a:xfrm>
            <a:custGeom>
              <a:avLst/>
              <a:gdLst/>
              <a:ahLst/>
              <a:cxnLst/>
              <a:rect l="l" t="t" r="r" b="b"/>
              <a:pathLst>
                <a:path w="20836" h="7701" extrusionOk="0">
                  <a:moveTo>
                    <a:pt x="1" y="0"/>
                  </a:moveTo>
                  <a:cubicBezTo>
                    <a:pt x="6083" y="2968"/>
                    <a:pt x="16271" y="7700"/>
                    <a:pt x="16271" y="7700"/>
                  </a:cubicBezTo>
                  <a:lnTo>
                    <a:pt x="20836" y="6037"/>
                  </a:lnTo>
                  <a:cubicBezTo>
                    <a:pt x="19307" y="5368"/>
                    <a:pt x="17209" y="4464"/>
                    <a:pt x="14943" y="3493"/>
                  </a:cubicBezTo>
                  <a:cubicBezTo>
                    <a:pt x="14810" y="3850"/>
                    <a:pt x="14464" y="4196"/>
                    <a:pt x="13861" y="4341"/>
                  </a:cubicBezTo>
                  <a:cubicBezTo>
                    <a:pt x="13695" y="4382"/>
                    <a:pt x="13497" y="4402"/>
                    <a:pt x="13270" y="4402"/>
                  </a:cubicBezTo>
                  <a:cubicBezTo>
                    <a:pt x="10014" y="4402"/>
                    <a:pt x="940" y="396"/>
                    <a:pt x="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3811375" y="2876300"/>
              <a:ext cx="409875" cy="121675"/>
            </a:xfrm>
            <a:custGeom>
              <a:avLst/>
              <a:gdLst/>
              <a:ahLst/>
              <a:cxnLst/>
              <a:rect l="l" t="t" r="r" b="b"/>
              <a:pathLst>
                <a:path w="16395" h="4867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257"/>
                    <a:pt x="1106" y="548"/>
                    <a:pt x="1742" y="860"/>
                  </a:cubicBezTo>
                  <a:cubicBezTo>
                    <a:pt x="2043" y="983"/>
                    <a:pt x="2333" y="1094"/>
                    <a:pt x="2634" y="1206"/>
                  </a:cubicBezTo>
                  <a:cubicBezTo>
                    <a:pt x="4331" y="1876"/>
                    <a:pt x="6038" y="2478"/>
                    <a:pt x="7757" y="3070"/>
                  </a:cubicBezTo>
                  <a:cubicBezTo>
                    <a:pt x="9475" y="3639"/>
                    <a:pt x="11216" y="4197"/>
                    <a:pt x="12990" y="4598"/>
                  </a:cubicBezTo>
                  <a:cubicBezTo>
                    <a:pt x="13437" y="4699"/>
                    <a:pt x="13894" y="4777"/>
                    <a:pt x="14352" y="4833"/>
                  </a:cubicBezTo>
                  <a:cubicBezTo>
                    <a:pt x="14575" y="4855"/>
                    <a:pt x="14809" y="4866"/>
                    <a:pt x="15044" y="4866"/>
                  </a:cubicBezTo>
                  <a:cubicBezTo>
                    <a:pt x="15289" y="4866"/>
                    <a:pt x="15524" y="4811"/>
                    <a:pt x="15747" y="4710"/>
                  </a:cubicBezTo>
                  <a:cubicBezTo>
                    <a:pt x="15992" y="4610"/>
                    <a:pt x="16216" y="4442"/>
                    <a:pt x="16394" y="4219"/>
                  </a:cubicBezTo>
                  <a:cubicBezTo>
                    <a:pt x="16349" y="4208"/>
                    <a:pt x="16305" y="4186"/>
                    <a:pt x="16260" y="4174"/>
                  </a:cubicBezTo>
                  <a:cubicBezTo>
                    <a:pt x="16093" y="4342"/>
                    <a:pt x="15892" y="4476"/>
                    <a:pt x="15669" y="4554"/>
                  </a:cubicBezTo>
                  <a:cubicBezTo>
                    <a:pt x="15459" y="4647"/>
                    <a:pt x="15236" y="4680"/>
                    <a:pt x="15008" y="4680"/>
                  </a:cubicBezTo>
                  <a:cubicBezTo>
                    <a:pt x="14800" y="4680"/>
                    <a:pt x="14587" y="4653"/>
                    <a:pt x="14374" y="4621"/>
                  </a:cubicBezTo>
                  <a:cubicBezTo>
                    <a:pt x="13928" y="4543"/>
                    <a:pt x="13493" y="4442"/>
                    <a:pt x="13057" y="4342"/>
                  </a:cubicBezTo>
                  <a:cubicBezTo>
                    <a:pt x="11305" y="3907"/>
                    <a:pt x="9587" y="3326"/>
                    <a:pt x="7857" y="2757"/>
                  </a:cubicBezTo>
                  <a:cubicBezTo>
                    <a:pt x="6139" y="2199"/>
                    <a:pt x="4431" y="1574"/>
                    <a:pt x="2724" y="9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4396425" y="2379600"/>
              <a:ext cx="276775" cy="641250"/>
            </a:xfrm>
            <a:custGeom>
              <a:avLst/>
              <a:gdLst/>
              <a:ahLst/>
              <a:cxnLst/>
              <a:rect l="l" t="t" r="r" b="b"/>
              <a:pathLst>
                <a:path w="11071" h="25650" extrusionOk="0">
                  <a:moveTo>
                    <a:pt x="956" y="1"/>
                  </a:moveTo>
                  <a:cubicBezTo>
                    <a:pt x="505" y="1"/>
                    <a:pt x="306" y="796"/>
                    <a:pt x="279" y="2996"/>
                  </a:cubicBezTo>
                  <a:cubicBezTo>
                    <a:pt x="268" y="3844"/>
                    <a:pt x="235" y="5730"/>
                    <a:pt x="212" y="8073"/>
                  </a:cubicBezTo>
                  <a:lnTo>
                    <a:pt x="212" y="8631"/>
                  </a:lnTo>
                  <a:cubicBezTo>
                    <a:pt x="201" y="8854"/>
                    <a:pt x="201" y="9089"/>
                    <a:pt x="201" y="9323"/>
                  </a:cubicBezTo>
                  <a:cubicBezTo>
                    <a:pt x="112" y="16153"/>
                    <a:pt x="0" y="25649"/>
                    <a:pt x="0" y="25649"/>
                  </a:cubicBezTo>
                  <a:lnTo>
                    <a:pt x="11070" y="20326"/>
                  </a:lnTo>
                  <a:cubicBezTo>
                    <a:pt x="11070" y="20326"/>
                    <a:pt x="10725" y="18965"/>
                    <a:pt x="10211" y="17034"/>
                  </a:cubicBezTo>
                  <a:cubicBezTo>
                    <a:pt x="10155" y="16800"/>
                    <a:pt x="10077" y="16554"/>
                    <a:pt x="10010" y="16309"/>
                  </a:cubicBezTo>
                  <a:cubicBezTo>
                    <a:pt x="10010" y="16264"/>
                    <a:pt x="9999" y="16231"/>
                    <a:pt x="9988" y="16197"/>
                  </a:cubicBezTo>
                  <a:cubicBezTo>
                    <a:pt x="8839" y="11912"/>
                    <a:pt x="7075" y="5674"/>
                    <a:pt x="6272" y="4647"/>
                  </a:cubicBezTo>
                  <a:cubicBezTo>
                    <a:pt x="5301" y="3397"/>
                    <a:pt x="2065" y="585"/>
                    <a:pt x="1339" y="139"/>
                  </a:cubicBezTo>
                  <a:cubicBezTo>
                    <a:pt x="1195" y="50"/>
                    <a:pt x="1068" y="1"/>
                    <a:pt x="956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4396425" y="2612675"/>
              <a:ext cx="276775" cy="408175"/>
            </a:xfrm>
            <a:custGeom>
              <a:avLst/>
              <a:gdLst/>
              <a:ahLst/>
              <a:cxnLst/>
              <a:rect l="l" t="t" r="r" b="b"/>
              <a:pathLst>
                <a:path w="11071" h="16327" extrusionOk="0">
                  <a:moveTo>
                    <a:pt x="201" y="0"/>
                  </a:moveTo>
                  <a:cubicBezTo>
                    <a:pt x="112" y="6830"/>
                    <a:pt x="0" y="16326"/>
                    <a:pt x="0" y="16326"/>
                  </a:cubicBezTo>
                  <a:lnTo>
                    <a:pt x="11070" y="11003"/>
                  </a:lnTo>
                  <a:cubicBezTo>
                    <a:pt x="11070" y="11003"/>
                    <a:pt x="10725" y="9642"/>
                    <a:pt x="10211" y="7711"/>
                  </a:cubicBezTo>
                  <a:cubicBezTo>
                    <a:pt x="9797" y="7783"/>
                    <a:pt x="9396" y="7817"/>
                    <a:pt x="9007" y="7817"/>
                  </a:cubicBezTo>
                  <a:cubicBezTo>
                    <a:pt x="4539" y="7817"/>
                    <a:pt x="1700" y="3347"/>
                    <a:pt x="20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4401725" y="2581425"/>
              <a:ext cx="245250" cy="207875"/>
            </a:xfrm>
            <a:custGeom>
              <a:avLst/>
              <a:gdLst/>
              <a:ahLst/>
              <a:cxnLst/>
              <a:rect l="l" t="t" r="r" b="b"/>
              <a:pathLst>
                <a:path w="9810" h="8315" extrusionOk="0">
                  <a:moveTo>
                    <a:pt x="0" y="0"/>
                  </a:moveTo>
                  <a:lnTo>
                    <a:pt x="0" y="558"/>
                  </a:lnTo>
                  <a:cubicBezTo>
                    <a:pt x="290" y="1183"/>
                    <a:pt x="625" y="1786"/>
                    <a:pt x="993" y="2377"/>
                  </a:cubicBezTo>
                  <a:cubicBezTo>
                    <a:pt x="1652" y="3493"/>
                    <a:pt x="2444" y="4531"/>
                    <a:pt x="3337" y="5468"/>
                  </a:cubicBezTo>
                  <a:cubicBezTo>
                    <a:pt x="3795" y="5937"/>
                    <a:pt x="4286" y="6372"/>
                    <a:pt x="4799" y="6774"/>
                  </a:cubicBezTo>
                  <a:cubicBezTo>
                    <a:pt x="5323" y="7165"/>
                    <a:pt x="5893" y="7499"/>
                    <a:pt x="6484" y="7778"/>
                  </a:cubicBezTo>
                  <a:cubicBezTo>
                    <a:pt x="7236" y="8134"/>
                    <a:pt x="8052" y="8314"/>
                    <a:pt x="8874" y="8314"/>
                  </a:cubicBezTo>
                  <a:cubicBezTo>
                    <a:pt x="9186" y="8314"/>
                    <a:pt x="9499" y="8288"/>
                    <a:pt x="9809" y="8236"/>
                  </a:cubicBezTo>
                  <a:cubicBezTo>
                    <a:pt x="9798" y="8202"/>
                    <a:pt x="9787" y="8158"/>
                    <a:pt x="9776" y="8124"/>
                  </a:cubicBezTo>
                  <a:cubicBezTo>
                    <a:pt x="8705" y="8113"/>
                    <a:pt x="7645" y="7834"/>
                    <a:pt x="6718" y="7298"/>
                  </a:cubicBezTo>
                  <a:cubicBezTo>
                    <a:pt x="5636" y="6685"/>
                    <a:pt x="4654" y="5915"/>
                    <a:pt x="3817" y="5000"/>
                  </a:cubicBezTo>
                  <a:cubicBezTo>
                    <a:pt x="3370" y="4553"/>
                    <a:pt x="2969" y="4073"/>
                    <a:pt x="2567" y="3594"/>
                  </a:cubicBezTo>
                  <a:cubicBezTo>
                    <a:pt x="2165" y="3103"/>
                    <a:pt x="1797" y="2600"/>
                    <a:pt x="1418" y="2087"/>
                  </a:cubicBezTo>
                  <a:cubicBezTo>
                    <a:pt x="927" y="1406"/>
                    <a:pt x="447" y="714"/>
                    <a:pt x="0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4174625" y="2238575"/>
              <a:ext cx="2467400" cy="994325"/>
            </a:xfrm>
            <a:custGeom>
              <a:avLst/>
              <a:gdLst/>
              <a:ahLst/>
              <a:cxnLst/>
              <a:rect l="l" t="t" r="r" b="b"/>
              <a:pathLst>
                <a:path w="98696" h="39773" extrusionOk="0">
                  <a:moveTo>
                    <a:pt x="83334" y="1"/>
                  </a:moveTo>
                  <a:cubicBezTo>
                    <a:pt x="81505" y="1"/>
                    <a:pt x="79637" y="224"/>
                    <a:pt x="77838" y="713"/>
                  </a:cubicBezTo>
                  <a:cubicBezTo>
                    <a:pt x="69982" y="2834"/>
                    <a:pt x="15825" y="26726"/>
                    <a:pt x="10334" y="29192"/>
                  </a:cubicBezTo>
                  <a:cubicBezTo>
                    <a:pt x="4833" y="31659"/>
                    <a:pt x="0" y="34248"/>
                    <a:pt x="1139" y="37093"/>
                  </a:cubicBezTo>
                  <a:cubicBezTo>
                    <a:pt x="1701" y="38482"/>
                    <a:pt x="4678" y="39772"/>
                    <a:pt x="16657" y="39772"/>
                  </a:cubicBezTo>
                  <a:cubicBezTo>
                    <a:pt x="16810" y="39772"/>
                    <a:pt x="16964" y="39772"/>
                    <a:pt x="17119" y="39772"/>
                  </a:cubicBezTo>
                  <a:cubicBezTo>
                    <a:pt x="28680" y="39738"/>
                    <a:pt x="49236" y="34794"/>
                    <a:pt x="53834" y="32886"/>
                  </a:cubicBezTo>
                  <a:cubicBezTo>
                    <a:pt x="88919" y="18345"/>
                    <a:pt x="98695" y="12710"/>
                    <a:pt x="96374" y="5981"/>
                  </a:cubicBezTo>
                  <a:cubicBezTo>
                    <a:pt x="95179" y="2524"/>
                    <a:pt x="89477" y="1"/>
                    <a:pt x="83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4188025" y="2238375"/>
              <a:ext cx="2454000" cy="994525"/>
            </a:xfrm>
            <a:custGeom>
              <a:avLst/>
              <a:gdLst/>
              <a:ahLst/>
              <a:cxnLst/>
              <a:rect l="l" t="t" r="r" b="b"/>
              <a:pathLst>
                <a:path w="98160" h="39781" extrusionOk="0">
                  <a:moveTo>
                    <a:pt x="82784" y="1"/>
                  </a:moveTo>
                  <a:cubicBezTo>
                    <a:pt x="81925" y="1"/>
                    <a:pt x="81057" y="50"/>
                    <a:pt x="80192" y="152"/>
                  </a:cubicBezTo>
                  <a:cubicBezTo>
                    <a:pt x="84745" y="721"/>
                    <a:pt x="88607" y="2775"/>
                    <a:pt x="89522" y="5431"/>
                  </a:cubicBezTo>
                  <a:cubicBezTo>
                    <a:pt x="91631" y="11535"/>
                    <a:pt x="79199" y="12629"/>
                    <a:pt x="47361" y="25830"/>
                  </a:cubicBezTo>
                  <a:cubicBezTo>
                    <a:pt x="43187" y="27560"/>
                    <a:pt x="28100" y="36063"/>
                    <a:pt x="17610" y="36097"/>
                  </a:cubicBezTo>
                  <a:cubicBezTo>
                    <a:pt x="17456" y="36097"/>
                    <a:pt x="17304" y="36098"/>
                    <a:pt x="17153" y="36098"/>
                  </a:cubicBezTo>
                  <a:cubicBezTo>
                    <a:pt x="6319" y="36098"/>
                    <a:pt x="3609" y="34919"/>
                    <a:pt x="3102" y="33664"/>
                  </a:cubicBezTo>
                  <a:cubicBezTo>
                    <a:pt x="2991" y="33396"/>
                    <a:pt x="2946" y="33106"/>
                    <a:pt x="2957" y="32827"/>
                  </a:cubicBezTo>
                  <a:lnTo>
                    <a:pt x="2957" y="32827"/>
                  </a:lnTo>
                  <a:cubicBezTo>
                    <a:pt x="1049" y="34189"/>
                    <a:pt x="0" y="35617"/>
                    <a:pt x="603" y="37101"/>
                  </a:cubicBezTo>
                  <a:cubicBezTo>
                    <a:pt x="1154" y="38490"/>
                    <a:pt x="4142" y="39780"/>
                    <a:pt x="16121" y="39780"/>
                  </a:cubicBezTo>
                  <a:cubicBezTo>
                    <a:pt x="16274" y="39780"/>
                    <a:pt x="16428" y="39780"/>
                    <a:pt x="16583" y="39780"/>
                  </a:cubicBezTo>
                  <a:cubicBezTo>
                    <a:pt x="28144" y="39735"/>
                    <a:pt x="48700" y="34802"/>
                    <a:pt x="53309" y="32894"/>
                  </a:cubicBezTo>
                  <a:cubicBezTo>
                    <a:pt x="88383" y="18353"/>
                    <a:pt x="98159" y="12718"/>
                    <a:pt x="95838" y="5989"/>
                  </a:cubicBezTo>
                  <a:cubicBezTo>
                    <a:pt x="94643" y="2522"/>
                    <a:pt x="88937" y="1"/>
                    <a:pt x="82784" y="1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4632175" y="2917600"/>
              <a:ext cx="31250" cy="59175"/>
            </a:xfrm>
            <a:custGeom>
              <a:avLst/>
              <a:gdLst/>
              <a:ahLst/>
              <a:cxnLst/>
              <a:rect l="l" t="t" r="r" b="b"/>
              <a:pathLst>
                <a:path w="1250" h="2367" extrusionOk="0">
                  <a:moveTo>
                    <a:pt x="1250" y="0"/>
                  </a:moveTo>
                  <a:lnTo>
                    <a:pt x="0" y="536"/>
                  </a:lnTo>
                  <a:lnTo>
                    <a:pt x="0" y="2366"/>
                  </a:lnTo>
                  <a:lnTo>
                    <a:pt x="1250" y="1831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4689075" y="28919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9" y="1"/>
                  </a:moveTo>
                  <a:lnTo>
                    <a:pt x="1" y="581"/>
                  </a:lnTo>
                  <a:lnTo>
                    <a:pt x="1" y="2411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4747950" y="28665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0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4806800" y="28411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4865675" y="28155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9" y="0"/>
                  </a:moveTo>
                  <a:lnTo>
                    <a:pt x="1" y="580"/>
                  </a:lnTo>
                  <a:lnTo>
                    <a:pt x="1" y="241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4924550" y="279010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4983400" y="276470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5042275" y="2739050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5101150" y="27136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5160000" y="26882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5218875" y="266260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5277750" y="26372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69"/>
                  </a:lnTo>
                  <a:lnTo>
                    <a:pt x="0" y="2399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5336600" y="261182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5395475" y="2586150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5454350" y="2560775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8" y="0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5513200" y="2535375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5572075" y="250972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0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0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5630950" y="2484325"/>
              <a:ext cx="33200" cy="60000"/>
            </a:xfrm>
            <a:custGeom>
              <a:avLst/>
              <a:gdLst/>
              <a:ahLst/>
              <a:cxnLst/>
              <a:rect l="l" t="t" r="r" b="b"/>
              <a:pathLst>
                <a:path w="1328" h="2400" extrusionOk="0">
                  <a:moveTo>
                    <a:pt x="1328" y="1"/>
                  </a:moveTo>
                  <a:lnTo>
                    <a:pt x="0" y="570"/>
                  </a:lnTo>
                  <a:lnTo>
                    <a:pt x="0" y="2400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5689800" y="24589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5748675" y="2433275"/>
              <a:ext cx="33225" cy="60275"/>
            </a:xfrm>
            <a:custGeom>
              <a:avLst/>
              <a:gdLst/>
              <a:ahLst/>
              <a:cxnLst/>
              <a:rect l="l" t="t" r="r" b="b"/>
              <a:pathLst>
                <a:path w="1329" h="2411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5807525" y="24079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399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5866400" y="238250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5925275" y="2356825"/>
              <a:ext cx="33225" cy="60300"/>
            </a:xfrm>
            <a:custGeom>
              <a:avLst/>
              <a:gdLst/>
              <a:ahLst/>
              <a:cxnLst/>
              <a:rect l="l" t="t" r="r" b="b"/>
              <a:pathLst>
                <a:path w="1329" h="2412" extrusionOk="0">
                  <a:moveTo>
                    <a:pt x="1328" y="1"/>
                  </a:moveTo>
                  <a:lnTo>
                    <a:pt x="0" y="581"/>
                  </a:lnTo>
                  <a:lnTo>
                    <a:pt x="0" y="2411"/>
                  </a:lnTo>
                  <a:lnTo>
                    <a:pt x="1328" y="1831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5984125" y="2331450"/>
              <a:ext cx="33225" cy="60000"/>
            </a:xfrm>
            <a:custGeom>
              <a:avLst/>
              <a:gdLst/>
              <a:ahLst/>
              <a:cxnLst/>
              <a:rect l="l" t="t" r="r" b="b"/>
              <a:pathLst>
                <a:path w="1329" h="2400" extrusionOk="0">
                  <a:moveTo>
                    <a:pt x="1329" y="0"/>
                  </a:moveTo>
                  <a:lnTo>
                    <a:pt x="1" y="569"/>
                  </a:lnTo>
                  <a:lnTo>
                    <a:pt x="1" y="2400"/>
                  </a:lnTo>
                  <a:lnTo>
                    <a:pt x="1329" y="1830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6043000" y="2306050"/>
              <a:ext cx="33225" cy="60025"/>
            </a:xfrm>
            <a:custGeom>
              <a:avLst/>
              <a:gdLst/>
              <a:ahLst/>
              <a:cxnLst/>
              <a:rect l="l" t="t" r="r" b="b"/>
              <a:pathLst>
                <a:path w="1329" h="2401" extrusionOk="0">
                  <a:moveTo>
                    <a:pt x="1329" y="1"/>
                  </a:moveTo>
                  <a:lnTo>
                    <a:pt x="1" y="570"/>
                  </a:lnTo>
                  <a:lnTo>
                    <a:pt x="1" y="2400"/>
                  </a:lnTo>
                  <a:lnTo>
                    <a:pt x="1329" y="183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6230200" y="2258350"/>
              <a:ext cx="61675" cy="30425"/>
            </a:xfrm>
            <a:custGeom>
              <a:avLst/>
              <a:gdLst/>
              <a:ahLst/>
              <a:cxnLst/>
              <a:rect l="l" t="t" r="r" b="b"/>
              <a:pathLst>
                <a:path w="2467" h="1217" extrusionOk="0">
                  <a:moveTo>
                    <a:pt x="2467" y="1"/>
                  </a:moveTo>
                  <a:cubicBezTo>
                    <a:pt x="1574" y="213"/>
                    <a:pt x="726" y="603"/>
                    <a:pt x="1" y="1150"/>
                  </a:cubicBezTo>
                  <a:cubicBezTo>
                    <a:pt x="860" y="1172"/>
                    <a:pt x="1675" y="1195"/>
                    <a:pt x="2467" y="1217"/>
                  </a:cubicBezTo>
                  <a:lnTo>
                    <a:pt x="2467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6317525" y="2250900"/>
              <a:ext cx="46625" cy="42350"/>
            </a:xfrm>
            <a:custGeom>
              <a:avLst/>
              <a:gdLst/>
              <a:ahLst/>
              <a:cxnLst/>
              <a:rect l="l" t="t" r="r" b="b"/>
              <a:pathLst>
                <a:path w="1865" h="1694" extrusionOk="0">
                  <a:moveTo>
                    <a:pt x="1422" y="0"/>
                  </a:moveTo>
                  <a:cubicBezTo>
                    <a:pt x="945" y="0"/>
                    <a:pt x="469" y="29"/>
                    <a:pt x="1" y="98"/>
                  </a:cubicBezTo>
                  <a:lnTo>
                    <a:pt x="1" y="1571"/>
                  </a:lnTo>
                  <a:cubicBezTo>
                    <a:pt x="625" y="1604"/>
                    <a:pt x="1250" y="1638"/>
                    <a:pt x="1864" y="1693"/>
                  </a:cubicBezTo>
                  <a:lnTo>
                    <a:pt x="1864" y="8"/>
                  </a:lnTo>
                  <a:cubicBezTo>
                    <a:pt x="1717" y="3"/>
                    <a:pt x="1569" y="0"/>
                    <a:pt x="142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6389775" y="2253875"/>
              <a:ext cx="122500" cy="56675"/>
            </a:xfrm>
            <a:custGeom>
              <a:avLst/>
              <a:gdLst/>
              <a:ahLst/>
              <a:cxnLst/>
              <a:rect l="l" t="t" r="r" b="b"/>
              <a:pathLst>
                <a:path w="4900" h="2267" extrusionOk="0">
                  <a:moveTo>
                    <a:pt x="1" y="1"/>
                  </a:moveTo>
                  <a:lnTo>
                    <a:pt x="1" y="1675"/>
                  </a:lnTo>
                  <a:cubicBezTo>
                    <a:pt x="659" y="1742"/>
                    <a:pt x="1329" y="1820"/>
                    <a:pt x="2010" y="1920"/>
                  </a:cubicBezTo>
                  <a:cubicBezTo>
                    <a:pt x="2478" y="1965"/>
                    <a:pt x="2936" y="2054"/>
                    <a:pt x="3416" y="2110"/>
                  </a:cubicBezTo>
                  <a:cubicBezTo>
                    <a:pt x="3896" y="2166"/>
                    <a:pt x="4375" y="2255"/>
                    <a:pt x="4900" y="2266"/>
                  </a:cubicBezTo>
                  <a:cubicBezTo>
                    <a:pt x="4710" y="2099"/>
                    <a:pt x="4520" y="1932"/>
                    <a:pt x="4320" y="1775"/>
                  </a:cubicBezTo>
                  <a:cubicBezTo>
                    <a:pt x="4130" y="1619"/>
                    <a:pt x="3918" y="1474"/>
                    <a:pt x="3706" y="1340"/>
                  </a:cubicBezTo>
                  <a:cubicBezTo>
                    <a:pt x="3271" y="1072"/>
                    <a:pt x="2824" y="838"/>
                    <a:pt x="2356" y="648"/>
                  </a:cubicBezTo>
                  <a:cubicBezTo>
                    <a:pt x="1597" y="336"/>
                    <a:pt x="804" y="113"/>
                    <a:pt x="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3578975" y="2053400"/>
              <a:ext cx="1875400" cy="817625"/>
            </a:xfrm>
            <a:custGeom>
              <a:avLst/>
              <a:gdLst/>
              <a:ahLst/>
              <a:cxnLst/>
              <a:rect l="l" t="t" r="r" b="b"/>
              <a:pathLst>
                <a:path w="75016" h="32705" extrusionOk="0">
                  <a:moveTo>
                    <a:pt x="3195" y="0"/>
                  </a:moveTo>
                  <a:cubicBezTo>
                    <a:pt x="1646" y="0"/>
                    <a:pt x="270" y="88"/>
                    <a:pt x="113" y="298"/>
                  </a:cubicBezTo>
                  <a:cubicBezTo>
                    <a:pt x="1" y="454"/>
                    <a:pt x="7255" y="4482"/>
                    <a:pt x="16751" y="9672"/>
                  </a:cubicBezTo>
                  <a:lnTo>
                    <a:pt x="16796" y="9694"/>
                  </a:lnTo>
                  <a:cubicBezTo>
                    <a:pt x="34595" y="19414"/>
                    <a:pt x="59403" y="32705"/>
                    <a:pt x="59403" y="32705"/>
                  </a:cubicBezTo>
                  <a:lnTo>
                    <a:pt x="75015" y="25194"/>
                  </a:lnTo>
                  <a:cubicBezTo>
                    <a:pt x="75015" y="25194"/>
                    <a:pt x="66824" y="22159"/>
                    <a:pt x="56156" y="18197"/>
                  </a:cubicBezTo>
                  <a:cubicBezTo>
                    <a:pt x="36504" y="10910"/>
                    <a:pt x="8438" y="510"/>
                    <a:pt x="7634" y="298"/>
                  </a:cubicBezTo>
                  <a:cubicBezTo>
                    <a:pt x="7455" y="253"/>
                    <a:pt x="7277" y="220"/>
                    <a:pt x="7087" y="197"/>
                  </a:cubicBezTo>
                  <a:cubicBezTo>
                    <a:pt x="6185" y="74"/>
                    <a:pt x="4617" y="0"/>
                    <a:pt x="3195" y="0"/>
                  </a:cubicBezTo>
                  <a:close/>
                </a:path>
              </a:pathLst>
            </a:custGeom>
            <a:solidFill>
              <a:srgbClr val="87B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998850" y="2295725"/>
              <a:ext cx="1455525" cy="575300"/>
            </a:xfrm>
            <a:custGeom>
              <a:avLst/>
              <a:gdLst/>
              <a:ahLst/>
              <a:cxnLst/>
              <a:rect l="l" t="t" r="r" b="b"/>
              <a:pathLst>
                <a:path w="58221" h="23012" extrusionOk="0">
                  <a:moveTo>
                    <a:pt x="1" y="1"/>
                  </a:moveTo>
                  <a:cubicBezTo>
                    <a:pt x="17800" y="9721"/>
                    <a:pt x="42608" y="23012"/>
                    <a:pt x="42608" y="23012"/>
                  </a:cubicBezTo>
                  <a:lnTo>
                    <a:pt x="58220" y="15501"/>
                  </a:lnTo>
                  <a:cubicBezTo>
                    <a:pt x="58220" y="15501"/>
                    <a:pt x="50029" y="12466"/>
                    <a:pt x="39349" y="8504"/>
                  </a:cubicBezTo>
                  <a:lnTo>
                    <a:pt x="39349" y="8504"/>
                  </a:lnTo>
                  <a:cubicBezTo>
                    <a:pt x="39461" y="11105"/>
                    <a:pt x="39048" y="13459"/>
                    <a:pt x="37475" y="14363"/>
                  </a:cubicBezTo>
                  <a:cubicBezTo>
                    <a:pt x="37184" y="14532"/>
                    <a:pt x="36757" y="14611"/>
                    <a:pt x="36215" y="14611"/>
                  </a:cubicBezTo>
                  <a:cubicBezTo>
                    <a:pt x="29001" y="14611"/>
                    <a:pt x="1298" y="644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3921300" y="2253325"/>
              <a:ext cx="1051250" cy="374150"/>
            </a:xfrm>
            <a:custGeom>
              <a:avLst/>
              <a:gdLst/>
              <a:ahLst/>
              <a:cxnLst/>
              <a:rect l="l" t="t" r="r" b="b"/>
              <a:pathLst>
                <a:path w="42050" h="14966" extrusionOk="0">
                  <a:moveTo>
                    <a:pt x="1" y="1"/>
                  </a:moveTo>
                  <a:lnTo>
                    <a:pt x="5402" y="2947"/>
                  </a:lnTo>
                  <a:lnTo>
                    <a:pt x="5413" y="2958"/>
                  </a:lnTo>
                  <a:cubicBezTo>
                    <a:pt x="6094" y="3259"/>
                    <a:pt x="6774" y="3561"/>
                    <a:pt x="7455" y="3862"/>
                  </a:cubicBezTo>
                  <a:cubicBezTo>
                    <a:pt x="12187" y="5938"/>
                    <a:pt x="16952" y="7935"/>
                    <a:pt x="21773" y="9821"/>
                  </a:cubicBezTo>
                  <a:cubicBezTo>
                    <a:pt x="24183" y="10758"/>
                    <a:pt x="26605" y="11662"/>
                    <a:pt x="29049" y="12522"/>
                  </a:cubicBezTo>
                  <a:cubicBezTo>
                    <a:pt x="30276" y="12946"/>
                    <a:pt x="31504" y="13347"/>
                    <a:pt x="32754" y="13727"/>
                  </a:cubicBezTo>
                  <a:cubicBezTo>
                    <a:pt x="33992" y="14106"/>
                    <a:pt x="35242" y="14463"/>
                    <a:pt x="36537" y="14720"/>
                  </a:cubicBezTo>
                  <a:cubicBezTo>
                    <a:pt x="37195" y="14876"/>
                    <a:pt x="37865" y="14954"/>
                    <a:pt x="38534" y="14966"/>
                  </a:cubicBezTo>
                  <a:cubicBezTo>
                    <a:pt x="38724" y="14966"/>
                    <a:pt x="38914" y="14943"/>
                    <a:pt x="39092" y="14899"/>
                  </a:cubicBezTo>
                  <a:cubicBezTo>
                    <a:pt x="39282" y="14843"/>
                    <a:pt x="39461" y="14765"/>
                    <a:pt x="39617" y="14675"/>
                  </a:cubicBezTo>
                  <a:cubicBezTo>
                    <a:pt x="39929" y="14497"/>
                    <a:pt x="40219" y="14285"/>
                    <a:pt x="40476" y="14028"/>
                  </a:cubicBezTo>
                  <a:cubicBezTo>
                    <a:pt x="40956" y="13537"/>
                    <a:pt x="41324" y="12934"/>
                    <a:pt x="41559" y="12287"/>
                  </a:cubicBezTo>
                  <a:cubicBezTo>
                    <a:pt x="41782" y="11651"/>
                    <a:pt x="41938" y="11004"/>
                    <a:pt x="42016" y="10334"/>
                  </a:cubicBezTo>
                  <a:cubicBezTo>
                    <a:pt x="42027" y="10245"/>
                    <a:pt x="42038" y="10145"/>
                    <a:pt x="42050" y="10055"/>
                  </a:cubicBezTo>
                  <a:lnTo>
                    <a:pt x="41570" y="9877"/>
                  </a:lnTo>
                  <a:cubicBezTo>
                    <a:pt x="41547" y="10011"/>
                    <a:pt x="41536" y="10133"/>
                    <a:pt x="41514" y="10256"/>
                  </a:cubicBezTo>
                  <a:cubicBezTo>
                    <a:pt x="41291" y="11484"/>
                    <a:pt x="40867" y="12734"/>
                    <a:pt x="39996" y="13537"/>
                  </a:cubicBezTo>
                  <a:cubicBezTo>
                    <a:pt x="39784" y="13738"/>
                    <a:pt x="39539" y="13905"/>
                    <a:pt x="39282" y="14028"/>
                  </a:cubicBezTo>
                  <a:cubicBezTo>
                    <a:pt x="39170" y="14095"/>
                    <a:pt x="39048" y="14151"/>
                    <a:pt x="38925" y="14184"/>
                  </a:cubicBezTo>
                  <a:cubicBezTo>
                    <a:pt x="38827" y="14201"/>
                    <a:pt x="38729" y="14211"/>
                    <a:pt x="38631" y="14211"/>
                  </a:cubicBezTo>
                  <a:cubicBezTo>
                    <a:pt x="38595" y="14211"/>
                    <a:pt x="38559" y="14210"/>
                    <a:pt x="38523" y="14207"/>
                  </a:cubicBezTo>
                  <a:cubicBezTo>
                    <a:pt x="37909" y="14173"/>
                    <a:pt x="37296" y="14084"/>
                    <a:pt x="36693" y="13928"/>
                  </a:cubicBezTo>
                  <a:cubicBezTo>
                    <a:pt x="34227" y="13336"/>
                    <a:pt x="31783" y="12488"/>
                    <a:pt x="29361" y="11618"/>
                  </a:cubicBezTo>
                  <a:cubicBezTo>
                    <a:pt x="26951" y="10747"/>
                    <a:pt x="24529" y="9821"/>
                    <a:pt x="22130" y="8895"/>
                  </a:cubicBezTo>
                  <a:cubicBezTo>
                    <a:pt x="17320" y="7020"/>
                    <a:pt x="12533" y="5078"/>
                    <a:pt x="7745" y="3148"/>
                  </a:cubicBezTo>
                  <a:cubicBezTo>
                    <a:pt x="5167" y="2087"/>
                    <a:pt x="2590" y="1038"/>
                    <a:pt x="1" y="1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3755875" y="2058325"/>
              <a:ext cx="1755400" cy="655075"/>
            </a:xfrm>
            <a:custGeom>
              <a:avLst/>
              <a:gdLst/>
              <a:ahLst/>
              <a:cxnLst/>
              <a:rect l="l" t="t" r="r" b="b"/>
              <a:pathLst>
                <a:path w="70216" h="26203" extrusionOk="0">
                  <a:moveTo>
                    <a:pt x="0" y="0"/>
                  </a:moveTo>
                  <a:lnTo>
                    <a:pt x="45" y="11"/>
                  </a:lnTo>
                  <a:cubicBezTo>
                    <a:pt x="67" y="23"/>
                    <a:pt x="101" y="34"/>
                    <a:pt x="145" y="45"/>
                  </a:cubicBezTo>
                  <a:cubicBezTo>
                    <a:pt x="179" y="56"/>
                    <a:pt x="223" y="78"/>
                    <a:pt x="268" y="101"/>
                  </a:cubicBezTo>
                  <a:cubicBezTo>
                    <a:pt x="4397" y="1730"/>
                    <a:pt x="53722" y="21237"/>
                    <a:pt x="65584" y="26203"/>
                  </a:cubicBezTo>
                  <a:lnTo>
                    <a:pt x="70216" y="23971"/>
                  </a:lnTo>
                  <a:cubicBezTo>
                    <a:pt x="70216" y="23971"/>
                    <a:pt x="1786" y="435"/>
                    <a:pt x="547" y="101"/>
                  </a:cubicBezTo>
                  <a:cubicBezTo>
                    <a:pt x="368" y="56"/>
                    <a:pt x="190" y="2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4591700" y="2589400"/>
              <a:ext cx="143425" cy="96075"/>
            </a:xfrm>
            <a:custGeom>
              <a:avLst/>
              <a:gdLst/>
              <a:ahLst/>
              <a:cxnLst/>
              <a:rect l="l" t="t" r="r" b="b"/>
              <a:pathLst>
                <a:path w="5737" h="3843" extrusionOk="0">
                  <a:moveTo>
                    <a:pt x="4302" y="0"/>
                  </a:moveTo>
                  <a:cubicBezTo>
                    <a:pt x="3797" y="0"/>
                    <a:pt x="3252" y="246"/>
                    <a:pt x="2947" y="395"/>
                  </a:cubicBezTo>
                  <a:cubicBezTo>
                    <a:pt x="492" y="1578"/>
                    <a:pt x="1" y="2248"/>
                    <a:pt x="46" y="2873"/>
                  </a:cubicBezTo>
                  <a:cubicBezTo>
                    <a:pt x="102" y="3583"/>
                    <a:pt x="486" y="3842"/>
                    <a:pt x="1033" y="3842"/>
                  </a:cubicBezTo>
                  <a:cubicBezTo>
                    <a:pt x="1673" y="3842"/>
                    <a:pt x="2536" y="3488"/>
                    <a:pt x="3360" y="3085"/>
                  </a:cubicBezTo>
                  <a:cubicBezTo>
                    <a:pt x="3929" y="2806"/>
                    <a:pt x="5737" y="2002"/>
                    <a:pt x="5335" y="775"/>
                  </a:cubicBezTo>
                  <a:cubicBezTo>
                    <a:pt x="5144" y="184"/>
                    <a:pt x="4738" y="0"/>
                    <a:pt x="4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4261675" y="2422550"/>
              <a:ext cx="143150" cy="95975"/>
            </a:xfrm>
            <a:custGeom>
              <a:avLst/>
              <a:gdLst/>
              <a:ahLst/>
              <a:cxnLst/>
              <a:rect l="l" t="t" r="r" b="b"/>
              <a:pathLst>
                <a:path w="5726" h="3839" extrusionOk="0">
                  <a:moveTo>
                    <a:pt x="4300" y="1"/>
                  </a:moveTo>
                  <a:cubicBezTo>
                    <a:pt x="3794" y="1"/>
                    <a:pt x="3246" y="247"/>
                    <a:pt x="2935" y="396"/>
                  </a:cubicBezTo>
                  <a:cubicBezTo>
                    <a:pt x="480" y="1579"/>
                    <a:pt x="0" y="2249"/>
                    <a:pt x="45" y="2873"/>
                  </a:cubicBezTo>
                  <a:cubicBezTo>
                    <a:pt x="101" y="3581"/>
                    <a:pt x="481" y="3839"/>
                    <a:pt x="1023" y="3839"/>
                  </a:cubicBezTo>
                  <a:cubicBezTo>
                    <a:pt x="1660" y="3839"/>
                    <a:pt x="2522" y="3483"/>
                    <a:pt x="3348" y="3085"/>
                  </a:cubicBezTo>
                  <a:cubicBezTo>
                    <a:pt x="3928" y="2806"/>
                    <a:pt x="5725" y="2003"/>
                    <a:pt x="5334" y="775"/>
                  </a:cubicBezTo>
                  <a:cubicBezTo>
                    <a:pt x="5143" y="185"/>
                    <a:pt x="4737" y="1"/>
                    <a:pt x="4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3936100" y="2259075"/>
              <a:ext cx="133650" cy="89475"/>
            </a:xfrm>
            <a:custGeom>
              <a:avLst/>
              <a:gdLst/>
              <a:ahLst/>
              <a:cxnLst/>
              <a:rect l="l" t="t" r="r" b="b"/>
              <a:pathLst>
                <a:path w="5346" h="3579" extrusionOk="0">
                  <a:moveTo>
                    <a:pt x="4000" y="1"/>
                  </a:moveTo>
                  <a:cubicBezTo>
                    <a:pt x="3530" y="1"/>
                    <a:pt x="3021" y="230"/>
                    <a:pt x="2734" y="373"/>
                  </a:cubicBezTo>
                  <a:cubicBezTo>
                    <a:pt x="446" y="1467"/>
                    <a:pt x="0" y="2092"/>
                    <a:pt x="45" y="2683"/>
                  </a:cubicBezTo>
                  <a:cubicBezTo>
                    <a:pt x="96" y="3339"/>
                    <a:pt x="449" y="3579"/>
                    <a:pt x="953" y="3579"/>
                  </a:cubicBezTo>
                  <a:cubicBezTo>
                    <a:pt x="1548" y="3579"/>
                    <a:pt x="2352" y="3247"/>
                    <a:pt x="3125" y="2873"/>
                  </a:cubicBezTo>
                  <a:cubicBezTo>
                    <a:pt x="3660" y="2616"/>
                    <a:pt x="5345" y="1869"/>
                    <a:pt x="4966" y="730"/>
                  </a:cubicBezTo>
                  <a:cubicBezTo>
                    <a:pt x="4789" y="175"/>
                    <a:pt x="4410" y="1"/>
                    <a:pt x="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4772500" y="2433775"/>
              <a:ext cx="415150" cy="324825"/>
            </a:xfrm>
            <a:custGeom>
              <a:avLst/>
              <a:gdLst/>
              <a:ahLst/>
              <a:cxnLst/>
              <a:rect l="l" t="t" r="r" b="b"/>
              <a:pathLst>
                <a:path w="16606" h="12993" extrusionOk="0">
                  <a:moveTo>
                    <a:pt x="12752" y="0"/>
                  </a:moveTo>
                  <a:cubicBezTo>
                    <a:pt x="12702" y="0"/>
                    <a:pt x="12655" y="1"/>
                    <a:pt x="12610" y="3"/>
                  </a:cubicBezTo>
                  <a:cubicBezTo>
                    <a:pt x="11829" y="25"/>
                    <a:pt x="11059" y="114"/>
                    <a:pt x="9352" y="840"/>
                  </a:cubicBezTo>
                  <a:cubicBezTo>
                    <a:pt x="8303" y="1275"/>
                    <a:pt x="6886" y="1956"/>
                    <a:pt x="4899" y="3005"/>
                  </a:cubicBezTo>
                  <a:cubicBezTo>
                    <a:pt x="3248" y="3875"/>
                    <a:pt x="0" y="5449"/>
                    <a:pt x="268" y="8584"/>
                  </a:cubicBezTo>
                  <a:cubicBezTo>
                    <a:pt x="313" y="9098"/>
                    <a:pt x="435" y="9611"/>
                    <a:pt x="636" y="10091"/>
                  </a:cubicBezTo>
                  <a:cubicBezTo>
                    <a:pt x="1476" y="12221"/>
                    <a:pt x="2757" y="12992"/>
                    <a:pt x="4420" y="12992"/>
                  </a:cubicBezTo>
                  <a:cubicBezTo>
                    <a:pt x="6008" y="12992"/>
                    <a:pt x="7944" y="12290"/>
                    <a:pt x="10178" y="11397"/>
                  </a:cubicBezTo>
                  <a:cubicBezTo>
                    <a:pt x="11907" y="10705"/>
                    <a:pt x="14630" y="9935"/>
                    <a:pt x="15836" y="7803"/>
                  </a:cubicBezTo>
                  <a:cubicBezTo>
                    <a:pt x="16371" y="6855"/>
                    <a:pt x="16606" y="5638"/>
                    <a:pt x="16315" y="4043"/>
                  </a:cubicBezTo>
                  <a:cubicBezTo>
                    <a:pt x="15667" y="388"/>
                    <a:pt x="13735" y="0"/>
                    <a:pt x="12752" y="0"/>
                  </a:cubicBezTo>
                  <a:close/>
                </a:path>
              </a:pathLst>
            </a:custGeom>
            <a:solidFill>
              <a:srgbClr val="FFB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779200" y="2433775"/>
              <a:ext cx="408450" cy="324825"/>
            </a:xfrm>
            <a:custGeom>
              <a:avLst/>
              <a:gdLst/>
              <a:ahLst/>
              <a:cxnLst/>
              <a:rect l="l" t="t" r="r" b="b"/>
              <a:pathLst>
                <a:path w="16338" h="12993" extrusionOk="0">
                  <a:moveTo>
                    <a:pt x="12495" y="0"/>
                  </a:moveTo>
                  <a:cubicBezTo>
                    <a:pt x="12445" y="0"/>
                    <a:pt x="12398" y="1"/>
                    <a:pt x="12354" y="3"/>
                  </a:cubicBezTo>
                  <a:cubicBezTo>
                    <a:pt x="11561" y="25"/>
                    <a:pt x="10802" y="114"/>
                    <a:pt x="9084" y="840"/>
                  </a:cubicBezTo>
                  <a:cubicBezTo>
                    <a:pt x="15423" y="4176"/>
                    <a:pt x="10211" y="9890"/>
                    <a:pt x="5837" y="10560"/>
                  </a:cubicBezTo>
                  <a:cubicBezTo>
                    <a:pt x="5345" y="10636"/>
                    <a:pt x="4891" y="10670"/>
                    <a:pt x="4471" y="10670"/>
                  </a:cubicBezTo>
                  <a:cubicBezTo>
                    <a:pt x="1378" y="10670"/>
                    <a:pt x="157" y="8840"/>
                    <a:pt x="0" y="8584"/>
                  </a:cubicBezTo>
                  <a:lnTo>
                    <a:pt x="0" y="8584"/>
                  </a:lnTo>
                  <a:cubicBezTo>
                    <a:pt x="45" y="9098"/>
                    <a:pt x="167" y="9611"/>
                    <a:pt x="368" y="10091"/>
                  </a:cubicBezTo>
                  <a:cubicBezTo>
                    <a:pt x="1208" y="12221"/>
                    <a:pt x="2489" y="12992"/>
                    <a:pt x="4152" y="12992"/>
                  </a:cubicBezTo>
                  <a:cubicBezTo>
                    <a:pt x="5740" y="12992"/>
                    <a:pt x="7676" y="12290"/>
                    <a:pt x="9910" y="11397"/>
                  </a:cubicBezTo>
                  <a:cubicBezTo>
                    <a:pt x="11639" y="10705"/>
                    <a:pt x="14362" y="9935"/>
                    <a:pt x="15568" y="7803"/>
                  </a:cubicBezTo>
                  <a:cubicBezTo>
                    <a:pt x="16103" y="6855"/>
                    <a:pt x="16338" y="5638"/>
                    <a:pt x="16059" y="4043"/>
                  </a:cubicBezTo>
                  <a:cubicBezTo>
                    <a:pt x="15400" y="388"/>
                    <a:pt x="13477" y="0"/>
                    <a:pt x="12495" y="0"/>
                  </a:cubicBezTo>
                  <a:close/>
                </a:path>
              </a:pathLst>
            </a:custGeom>
            <a:solidFill>
              <a:srgbClr val="F5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006275" y="2448350"/>
              <a:ext cx="163250" cy="211775"/>
            </a:xfrm>
            <a:custGeom>
              <a:avLst/>
              <a:gdLst/>
              <a:ahLst/>
              <a:cxnLst/>
              <a:rect l="l" t="t" r="r" b="b"/>
              <a:pathLst>
                <a:path w="6530" h="8471" extrusionOk="0">
                  <a:moveTo>
                    <a:pt x="3271" y="0"/>
                  </a:moveTo>
                  <a:cubicBezTo>
                    <a:pt x="1463" y="0"/>
                    <a:pt x="1" y="1897"/>
                    <a:pt x="1" y="4241"/>
                  </a:cubicBezTo>
                  <a:cubicBezTo>
                    <a:pt x="1" y="6573"/>
                    <a:pt x="1463" y="8470"/>
                    <a:pt x="3271" y="8470"/>
                  </a:cubicBezTo>
                  <a:cubicBezTo>
                    <a:pt x="5067" y="8470"/>
                    <a:pt x="6529" y="6573"/>
                    <a:pt x="6529" y="4241"/>
                  </a:cubicBezTo>
                  <a:cubicBezTo>
                    <a:pt x="6529" y="1897"/>
                    <a:pt x="5067" y="0"/>
                    <a:pt x="3271" y="0"/>
                  </a:cubicBezTo>
                  <a:close/>
                </a:path>
              </a:pathLst>
            </a:custGeom>
            <a:solidFill>
              <a:srgbClr val="E4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5015775" y="2460625"/>
              <a:ext cx="144250" cy="187225"/>
            </a:xfrm>
            <a:custGeom>
              <a:avLst/>
              <a:gdLst/>
              <a:ahLst/>
              <a:cxnLst/>
              <a:rect l="l" t="t" r="r" b="b"/>
              <a:pathLst>
                <a:path w="5770" h="7489" extrusionOk="0">
                  <a:moveTo>
                    <a:pt x="2891" y="0"/>
                  </a:moveTo>
                  <a:cubicBezTo>
                    <a:pt x="1295" y="0"/>
                    <a:pt x="0" y="1674"/>
                    <a:pt x="0" y="3750"/>
                  </a:cubicBezTo>
                  <a:cubicBezTo>
                    <a:pt x="0" y="5814"/>
                    <a:pt x="1295" y="7488"/>
                    <a:pt x="2891" y="7488"/>
                  </a:cubicBezTo>
                  <a:cubicBezTo>
                    <a:pt x="4486" y="7488"/>
                    <a:pt x="5770" y="5814"/>
                    <a:pt x="5770" y="3750"/>
                  </a:cubicBezTo>
                  <a:cubicBezTo>
                    <a:pt x="5770" y="1674"/>
                    <a:pt x="4486" y="0"/>
                    <a:pt x="2891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24"/>
          <p:cNvSpPr txBox="1">
            <a:spLocks noGrp="1"/>
          </p:cNvSpPr>
          <p:nvPr>
            <p:ph type="subTitle" idx="1"/>
          </p:nvPr>
        </p:nvSpPr>
        <p:spPr>
          <a:xfrm>
            <a:off x="720000" y="2835275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venir Book" panose="02000503020000020003" pitchFamily="2" charset="0"/>
                <a:cs typeface="Arial Hebrew Light" pitchFamily="2" charset="-79"/>
              </a:rPr>
              <a:t>TEAM ECHO</a:t>
            </a:r>
            <a:r>
              <a:rPr lang="en" dirty="0">
                <a:latin typeface="Avenir Book" panose="02000503020000020003" pitchFamily="2" charset="0"/>
                <a:cs typeface="Arial Hebrew Light" pitchFamily="2" charset="-79"/>
              </a:rPr>
              <a:t>: BECCA MEARES, BRYAN ARMENT, BRYANT HICKS, &amp; JEFF DANK</a:t>
            </a:r>
            <a:endParaRPr dirty="0">
              <a:latin typeface="Avenir Book" panose="02000503020000020003" pitchFamily="2" charset="0"/>
              <a:cs typeface="Arial Hebrew Light" pitchFamily="2" charset="-79"/>
            </a:endParaRPr>
          </a:p>
        </p:txBody>
      </p:sp>
      <p:sp>
        <p:nvSpPr>
          <p:cNvPr id="191" name="Google Shape;191;p24"/>
          <p:cNvSpPr txBox="1">
            <a:spLocks noGrp="1"/>
          </p:cNvSpPr>
          <p:nvPr>
            <p:ph type="ctrTitle"/>
          </p:nvPr>
        </p:nvSpPr>
        <p:spPr>
          <a:xfrm>
            <a:off x="657225" y="887450"/>
            <a:ext cx="451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TRAVEL RECOMMENDER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-691650" y="3379624"/>
            <a:ext cx="3680594" cy="1935281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6"/>
          <p:cNvSpPr/>
          <p:nvPr/>
        </p:nvSpPr>
        <p:spPr>
          <a:xfrm rot="10800000" flipH="1">
            <a:off x="8090500" y="-312975"/>
            <a:ext cx="2214075" cy="1434325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rgbClr val="FF905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3"/>
          </p:nvPr>
        </p:nvSpPr>
        <p:spPr>
          <a:xfrm>
            <a:off x="219942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205" name="Google Shape;205;p26"/>
          <p:cNvSpPr txBox="1">
            <a:spLocks noGrp="1"/>
          </p:cNvSpPr>
          <p:nvPr>
            <p:ph type="ctrTitle"/>
          </p:nvPr>
        </p:nvSpPr>
        <p:spPr>
          <a:xfrm>
            <a:off x="1029526" y="1743250"/>
            <a:ext cx="302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</a:t>
            </a:r>
            <a:endParaRPr dirty="0"/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1"/>
          </p:nvPr>
        </p:nvSpPr>
        <p:spPr>
          <a:xfrm>
            <a:off x="1029526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What did we want to create?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title" idx="2"/>
          </p:nvPr>
        </p:nvSpPr>
        <p:spPr>
          <a:xfrm>
            <a:off x="1029532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subTitle" idx="4"/>
          </p:nvPr>
        </p:nvSpPr>
        <p:spPr>
          <a:xfrm>
            <a:off x="2023027" y="3766755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>
                <a:latin typeface="Avenir Book" panose="02000503020000020003" pitchFamily="2" charset="0"/>
              </a:rPr>
              <a:t>What worked &amp; what did not?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title" idx="5"/>
          </p:nvPr>
        </p:nvSpPr>
        <p:spPr>
          <a:xfrm>
            <a:off x="269742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11" name="Google Shape;211;p26"/>
          <p:cNvSpPr txBox="1">
            <a:spLocks noGrp="1"/>
          </p:cNvSpPr>
          <p:nvPr>
            <p:ph type="ctrTitle" idx="7"/>
          </p:nvPr>
        </p:nvSpPr>
        <p:spPr>
          <a:xfrm>
            <a:off x="4571997" y="17432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</a:t>
            </a:r>
            <a:endParaRPr dirty="0"/>
          </a:p>
        </p:txBody>
      </p:sp>
      <p:sp>
        <p:nvSpPr>
          <p:cNvPr id="212" name="Google Shape;212;p26"/>
          <p:cNvSpPr txBox="1">
            <a:spLocks noGrp="1"/>
          </p:cNvSpPr>
          <p:nvPr>
            <p:ph type="subTitle" idx="8"/>
          </p:nvPr>
        </p:nvSpPr>
        <p:spPr>
          <a:xfrm>
            <a:off x="4572001" y="215257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>
                <a:latin typeface="Avenir Book" panose="02000503020000020003" pitchFamily="2" charset="0"/>
              </a:rPr>
              <a:t>How did we do it? 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13" name="Google Shape;213;p26"/>
          <p:cNvSpPr txBox="1">
            <a:spLocks noGrp="1"/>
          </p:cNvSpPr>
          <p:nvPr>
            <p:ph type="title" idx="9"/>
          </p:nvPr>
        </p:nvSpPr>
        <p:spPr>
          <a:xfrm>
            <a:off x="4572007" y="12923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ctrTitle" idx="13"/>
          </p:nvPr>
        </p:nvSpPr>
        <p:spPr>
          <a:xfrm>
            <a:off x="5889577" y="33542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RESULTS</a:t>
            </a:r>
            <a:endParaRPr dirty="0"/>
          </a:p>
        </p:txBody>
      </p:sp>
      <p:sp>
        <p:nvSpPr>
          <p:cNvPr id="215" name="Google Shape;215;p26"/>
          <p:cNvSpPr txBox="1">
            <a:spLocks noGrp="1"/>
          </p:cNvSpPr>
          <p:nvPr>
            <p:ph type="subTitle" idx="14"/>
          </p:nvPr>
        </p:nvSpPr>
        <p:spPr>
          <a:xfrm>
            <a:off x="5713177" y="3766755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Project Demo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16" name="Google Shape;216;p26"/>
          <p:cNvSpPr txBox="1">
            <a:spLocks noGrp="1"/>
          </p:cNvSpPr>
          <p:nvPr>
            <p:ph type="title" idx="15"/>
          </p:nvPr>
        </p:nvSpPr>
        <p:spPr>
          <a:xfrm>
            <a:off x="6387577" y="289905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7"/>
          <p:cNvPicPr preferRelativeResize="0"/>
          <p:nvPr/>
        </p:nvPicPr>
        <p:blipFill rotWithShape="1">
          <a:blip r:embed="rId3">
            <a:alphaModFix/>
          </a:blip>
          <a:srcRect l="29889" t="11741" r="19740" b="17865"/>
          <a:stretch/>
        </p:blipFill>
        <p:spPr>
          <a:xfrm>
            <a:off x="911775" y="1308750"/>
            <a:ext cx="2782500" cy="2782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2" name="Google Shape;222;p27"/>
          <p:cNvSpPr/>
          <p:nvPr/>
        </p:nvSpPr>
        <p:spPr>
          <a:xfrm rot="10800000">
            <a:off x="-609604" y="-130442"/>
            <a:ext cx="2209204" cy="1431169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7"/>
          <p:cNvSpPr/>
          <p:nvPr/>
        </p:nvSpPr>
        <p:spPr>
          <a:xfrm>
            <a:off x="5029200" y="3390987"/>
            <a:ext cx="6429266" cy="2307080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7"/>
          <p:cNvSpPr txBox="1">
            <a:spLocks noGrp="1"/>
          </p:cNvSpPr>
          <p:nvPr>
            <p:ph type="body" idx="1"/>
          </p:nvPr>
        </p:nvSpPr>
        <p:spPr>
          <a:xfrm>
            <a:off x="4244350" y="1679175"/>
            <a:ext cx="3999600" cy="20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We wanted to create a full-fledged travel planner, where you as an end user could build our your vacation. From a simple search you can get suggestions for flights, hotels, and things to-do while your there. Then put it into an itinerary.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25" name="Google Shape;225;p27"/>
          <p:cNvPicPr preferRelativeResize="0"/>
          <p:nvPr/>
        </p:nvPicPr>
        <p:blipFill rotWithShape="1">
          <a:blip r:embed="rId4">
            <a:alphaModFix amt="7000"/>
          </a:blip>
          <a:srcRect l="29889" t="11741" r="19740" b="17865"/>
          <a:stretch/>
        </p:blipFill>
        <p:spPr>
          <a:xfrm>
            <a:off x="911775" y="1308750"/>
            <a:ext cx="2782500" cy="2782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6" name="Google Shape;226;p2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TARGET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>
            <a:spLocks noGrp="1"/>
          </p:cNvSpPr>
          <p:nvPr>
            <p:ph type="ctrTitle" idx="8"/>
          </p:nvPr>
        </p:nvSpPr>
        <p:spPr>
          <a:xfrm>
            <a:off x="593331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</a:rPr>
              <a:t>TOOLS USED TO GET THERE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ctrTitle" idx="4"/>
          </p:nvPr>
        </p:nvSpPr>
        <p:spPr>
          <a:xfrm>
            <a:off x="3132184" y="352656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05</a:t>
            </a:r>
            <a:endParaRPr sz="3000" dirty="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33" name="Google Shape;233;p28"/>
          <p:cNvSpPr txBox="1">
            <a:spLocks noGrp="1"/>
          </p:cNvSpPr>
          <p:nvPr>
            <p:ph type="ctrTitle" idx="6"/>
          </p:nvPr>
        </p:nvSpPr>
        <p:spPr>
          <a:xfrm>
            <a:off x="4988318" y="352656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06</a:t>
            </a:r>
            <a:endParaRPr sz="3000" dirty="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ctrTitle" idx="2"/>
          </p:nvPr>
        </p:nvSpPr>
        <p:spPr>
          <a:xfrm>
            <a:off x="2035021" y="96962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235" name="Google Shape;235;p28"/>
          <p:cNvSpPr txBox="1">
            <a:spLocks noGrp="1"/>
          </p:cNvSpPr>
          <p:nvPr>
            <p:ph type="ctrTitle" idx="4"/>
          </p:nvPr>
        </p:nvSpPr>
        <p:spPr>
          <a:xfrm>
            <a:off x="3132184" y="3848811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HEROKU</a:t>
            </a:r>
            <a:endParaRPr dirty="0"/>
          </a:p>
        </p:txBody>
      </p:sp>
      <p:sp>
        <p:nvSpPr>
          <p:cNvPr id="236" name="Google Shape;236;p28"/>
          <p:cNvSpPr txBox="1">
            <a:spLocks noGrp="1"/>
          </p:cNvSpPr>
          <p:nvPr>
            <p:ph type="subTitle" idx="7"/>
          </p:nvPr>
        </p:nvSpPr>
        <p:spPr>
          <a:xfrm>
            <a:off x="4988331" y="4341111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Web-scraping language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37" name="Google Shape;237;p28"/>
          <p:cNvSpPr txBox="1">
            <a:spLocks noGrp="1"/>
          </p:cNvSpPr>
          <p:nvPr>
            <p:ph type="ctrTitle"/>
          </p:nvPr>
        </p:nvSpPr>
        <p:spPr>
          <a:xfrm>
            <a:off x="247448" y="96962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ZOOM</a:t>
            </a:r>
            <a:endParaRPr dirty="0"/>
          </a:p>
        </p:txBody>
      </p:sp>
      <p:sp>
        <p:nvSpPr>
          <p:cNvPr id="238" name="Google Shape;238;p28"/>
          <p:cNvSpPr txBox="1">
            <a:spLocks noGrp="1"/>
          </p:cNvSpPr>
          <p:nvPr>
            <p:ph type="subTitle" idx="1"/>
          </p:nvPr>
        </p:nvSpPr>
        <p:spPr>
          <a:xfrm>
            <a:off x="247438" y="146192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Team meeting platform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39" name="Google Shape;239;p28"/>
          <p:cNvSpPr txBox="1">
            <a:spLocks noGrp="1"/>
          </p:cNvSpPr>
          <p:nvPr>
            <p:ph type="subTitle" idx="3"/>
          </p:nvPr>
        </p:nvSpPr>
        <p:spPr>
          <a:xfrm>
            <a:off x="1863319" y="1483986"/>
            <a:ext cx="2074912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Inter-meeting communication channel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40" name="Google Shape;240;p28"/>
          <p:cNvSpPr txBox="1">
            <a:spLocks noGrp="1"/>
          </p:cNvSpPr>
          <p:nvPr>
            <p:ph type="subTitle" idx="5"/>
          </p:nvPr>
        </p:nvSpPr>
        <p:spPr>
          <a:xfrm>
            <a:off x="3030447" y="4341111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PaaS for webapp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41" name="Google Shape;241;p28"/>
          <p:cNvSpPr txBox="1">
            <a:spLocks noGrp="1"/>
          </p:cNvSpPr>
          <p:nvPr>
            <p:ph type="ctrTitle" idx="6"/>
          </p:nvPr>
        </p:nvSpPr>
        <p:spPr>
          <a:xfrm>
            <a:off x="4988318" y="3848811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</a:t>
            </a:r>
            <a:endParaRPr dirty="0"/>
          </a:p>
        </p:txBody>
      </p:sp>
      <p:sp>
        <p:nvSpPr>
          <p:cNvPr id="242" name="Google Shape;242;p28"/>
          <p:cNvSpPr txBox="1">
            <a:spLocks noGrp="1"/>
          </p:cNvSpPr>
          <p:nvPr>
            <p:ph type="ctrTitle" idx="2"/>
          </p:nvPr>
        </p:nvSpPr>
        <p:spPr>
          <a:xfrm>
            <a:off x="2035028" y="1998728"/>
            <a:ext cx="18813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02</a:t>
            </a:r>
            <a:endParaRPr sz="3000" dirty="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43" name="Google Shape;243;p28"/>
          <p:cNvSpPr txBox="1">
            <a:spLocks noGrp="1"/>
          </p:cNvSpPr>
          <p:nvPr>
            <p:ph type="ctrTitle"/>
          </p:nvPr>
        </p:nvSpPr>
        <p:spPr>
          <a:xfrm>
            <a:off x="247448" y="1998728"/>
            <a:ext cx="18813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01</a:t>
            </a:r>
            <a:endParaRPr sz="3000" dirty="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-1480712" y="3678431"/>
            <a:ext cx="3010764" cy="1583080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28"/>
          <p:cNvGrpSpPr/>
          <p:nvPr/>
        </p:nvGrpSpPr>
        <p:grpSpPr>
          <a:xfrm>
            <a:off x="1950675" y="2129363"/>
            <a:ext cx="5242652" cy="1394210"/>
            <a:chOff x="5703550" y="3997650"/>
            <a:chExt cx="5242652" cy="1394210"/>
          </a:xfrm>
        </p:grpSpPr>
        <p:sp>
          <p:nvSpPr>
            <p:cNvPr id="246" name="Google Shape;246;p28"/>
            <p:cNvSpPr/>
            <p:nvPr/>
          </p:nvSpPr>
          <p:spPr>
            <a:xfrm>
              <a:off x="8092864" y="5081599"/>
              <a:ext cx="110708" cy="74583"/>
            </a:xfrm>
            <a:custGeom>
              <a:avLst/>
              <a:gdLst/>
              <a:ahLst/>
              <a:cxnLst/>
              <a:rect l="l" t="t" r="r" b="b"/>
              <a:pathLst>
                <a:path w="1235" h="832" extrusionOk="0">
                  <a:moveTo>
                    <a:pt x="201" y="0"/>
                  </a:moveTo>
                  <a:cubicBezTo>
                    <a:pt x="80" y="0"/>
                    <a:pt x="0" y="165"/>
                    <a:pt x="117" y="256"/>
                  </a:cubicBezTo>
                  <a:lnTo>
                    <a:pt x="1005" y="809"/>
                  </a:lnTo>
                  <a:cubicBezTo>
                    <a:pt x="1029" y="824"/>
                    <a:pt x="1055" y="831"/>
                    <a:pt x="1082" y="831"/>
                  </a:cubicBezTo>
                  <a:cubicBezTo>
                    <a:pt x="1128" y="831"/>
                    <a:pt x="1173" y="809"/>
                    <a:pt x="1199" y="768"/>
                  </a:cubicBezTo>
                  <a:lnTo>
                    <a:pt x="1193" y="768"/>
                  </a:lnTo>
                  <a:cubicBezTo>
                    <a:pt x="1235" y="697"/>
                    <a:pt x="1217" y="615"/>
                    <a:pt x="1152" y="574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8273224" y="5039916"/>
              <a:ext cx="110708" cy="74941"/>
            </a:xfrm>
            <a:custGeom>
              <a:avLst/>
              <a:gdLst/>
              <a:ahLst/>
              <a:cxnLst/>
              <a:rect l="l" t="t" r="r" b="b"/>
              <a:pathLst>
                <a:path w="1235" h="836" extrusionOk="0">
                  <a:moveTo>
                    <a:pt x="201" y="0"/>
                  </a:moveTo>
                  <a:cubicBezTo>
                    <a:pt x="80" y="0"/>
                    <a:pt x="1" y="165"/>
                    <a:pt x="117" y="256"/>
                  </a:cubicBezTo>
                  <a:lnTo>
                    <a:pt x="1005" y="815"/>
                  </a:lnTo>
                  <a:cubicBezTo>
                    <a:pt x="1027" y="829"/>
                    <a:pt x="1052" y="835"/>
                    <a:pt x="1077" y="835"/>
                  </a:cubicBezTo>
                  <a:cubicBezTo>
                    <a:pt x="1124" y="835"/>
                    <a:pt x="1172" y="811"/>
                    <a:pt x="1199" y="768"/>
                  </a:cubicBezTo>
                  <a:cubicBezTo>
                    <a:pt x="1235" y="703"/>
                    <a:pt x="1217" y="615"/>
                    <a:pt x="1152" y="580"/>
                  </a:cubicBezTo>
                  <a:lnTo>
                    <a:pt x="264" y="15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10358294" y="4572434"/>
              <a:ext cx="111067" cy="74762"/>
            </a:xfrm>
            <a:custGeom>
              <a:avLst/>
              <a:gdLst/>
              <a:ahLst/>
              <a:cxnLst/>
              <a:rect l="l" t="t" r="r" b="b"/>
              <a:pathLst>
                <a:path w="1239" h="834" extrusionOk="0">
                  <a:moveTo>
                    <a:pt x="202" y="1"/>
                  </a:moveTo>
                  <a:cubicBezTo>
                    <a:pt x="81" y="1"/>
                    <a:pt x="0" y="168"/>
                    <a:pt x="121" y="258"/>
                  </a:cubicBezTo>
                  <a:lnTo>
                    <a:pt x="1009" y="811"/>
                  </a:lnTo>
                  <a:cubicBezTo>
                    <a:pt x="1033" y="826"/>
                    <a:pt x="1059" y="833"/>
                    <a:pt x="1086" y="833"/>
                  </a:cubicBezTo>
                  <a:cubicBezTo>
                    <a:pt x="1132" y="833"/>
                    <a:pt x="1177" y="811"/>
                    <a:pt x="1203" y="770"/>
                  </a:cubicBezTo>
                  <a:lnTo>
                    <a:pt x="1197" y="770"/>
                  </a:lnTo>
                  <a:cubicBezTo>
                    <a:pt x="1239" y="705"/>
                    <a:pt x="1221" y="617"/>
                    <a:pt x="1156" y="576"/>
                  </a:cubicBezTo>
                  <a:lnTo>
                    <a:pt x="268" y="17"/>
                  </a:lnTo>
                  <a:cubicBezTo>
                    <a:pt x="245" y="6"/>
                    <a:pt x="223" y="1"/>
                    <a:pt x="202" y="1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703550" y="3997650"/>
              <a:ext cx="5242652" cy="1394210"/>
            </a:xfrm>
            <a:custGeom>
              <a:avLst/>
              <a:gdLst/>
              <a:ahLst/>
              <a:cxnLst/>
              <a:rect l="l" t="t" r="r" b="b"/>
              <a:pathLst>
                <a:path w="58484" h="15553" extrusionOk="0">
                  <a:moveTo>
                    <a:pt x="52875" y="0"/>
                  </a:moveTo>
                  <a:cubicBezTo>
                    <a:pt x="51801" y="0"/>
                    <a:pt x="50051" y="239"/>
                    <a:pt x="47128" y="975"/>
                  </a:cubicBezTo>
                  <a:cubicBezTo>
                    <a:pt x="46687" y="1092"/>
                    <a:pt x="46298" y="1198"/>
                    <a:pt x="45957" y="1310"/>
                  </a:cubicBezTo>
                  <a:lnTo>
                    <a:pt x="45069" y="1516"/>
                  </a:lnTo>
                  <a:lnTo>
                    <a:pt x="16939" y="7976"/>
                  </a:lnTo>
                  <a:cubicBezTo>
                    <a:pt x="16622" y="8020"/>
                    <a:pt x="16192" y="8061"/>
                    <a:pt x="15682" y="8061"/>
                  </a:cubicBezTo>
                  <a:cubicBezTo>
                    <a:pt x="14466" y="8061"/>
                    <a:pt x="12798" y="7829"/>
                    <a:pt x="11132" y="6847"/>
                  </a:cubicBezTo>
                  <a:cubicBezTo>
                    <a:pt x="7467" y="4693"/>
                    <a:pt x="2836" y="1404"/>
                    <a:pt x="2836" y="1404"/>
                  </a:cubicBezTo>
                  <a:lnTo>
                    <a:pt x="0" y="2057"/>
                  </a:lnTo>
                  <a:lnTo>
                    <a:pt x="6407" y="11477"/>
                  </a:lnTo>
                  <a:lnTo>
                    <a:pt x="6402" y="11471"/>
                  </a:lnTo>
                  <a:cubicBezTo>
                    <a:pt x="3966" y="12601"/>
                    <a:pt x="2571" y="13672"/>
                    <a:pt x="2748" y="14454"/>
                  </a:cubicBezTo>
                  <a:cubicBezTo>
                    <a:pt x="2918" y="15193"/>
                    <a:pt x="4459" y="15553"/>
                    <a:pt x="6887" y="15553"/>
                  </a:cubicBezTo>
                  <a:cubicBezTo>
                    <a:pt x="9488" y="15553"/>
                    <a:pt x="13107" y="15140"/>
                    <a:pt x="17151" y="14336"/>
                  </a:cubicBezTo>
                  <a:cubicBezTo>
                    <a:pt x="17276" y="14357"/>
                    <a:pt x="17401" y="14367"/>
                    <a:pt x="17526" y="14367"/>
                  </a:cubicBezTo>
                  <a:cubicBezTo>
                    <a:pt x="17688" y="14367"/>
                    <a:pt x="17850" y="14350"/>
                    <a:pt x="18010" y="14313"/>
                  </a:cubicBezTo>
                  <a:lnTo>
                    <a:pt x="45581" y="7988"/>
                  </a:lnTo>
                  <a:cubicBezTo>
                    <a:pt x="47010" y="7865"/>
                    <a:pt x="48428" y="7641"/>
                    <a:pt x="49823" y="7317"/>
                  </a:cubicBezTo>
                  <a:cubicBezTo>
                    <a:pt x="54747" y="6188"/>
                    <a:pt x="58483" y="4158"/>
                    <a:pt x="58172" y="2781"/>
                  </a:cubicBezTo>
                  <a:cubicBezTo>
                    <a:pt x="58072" y="2346"/>
                    <a:pt x="57566" y="2022"/>
                    <a:pt x="56765" y="1828"/>
                  </a:cubicBezTo>
                  <a:cubicBezTo>
                    <a:pt x="56236" y="1557"/>
                    <a:pt x="55124" y="987"/>
                    <a:pt x="54818" y="734"/>
                  </a:cubicBezTo>
                  <a:cubicBezTo>
                    <a:pt x="54575" y="533"/>
                    <a:pt x="54479" y="0"/>
                    <a:pt x="52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10071619" y="4176486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1" y="0"/>
                  </a:moveTo>
                  <a:cubicBezTo>
                    <a:pt x="481" y="0"/>
                    <a:pt x="470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18" y="262"/>
                  </a:cubicBezTo>
                  <a:lnTo>
                    <a:pt x="95" y="586"/>
                  </a:lnTo>
                  <a:cubicBezTo>
                    <a:pt x="109" y="660"/>
                    <a:pt x="170" y="709"/>
                    <a:pt x="237" y="709"/>
                  </a:cubicBezTo>
                  <a:cubicBezTo>
                    <a:pt x="250" y="709"/>
                    <a:pt x="264" y="707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42" y="527"/>
                    <a:pt x="718" y="445"/>
                  </a:cubicBezTo>
                  <a:lnTo>
                    <a:pt x="648" y="121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9941907" y="4204902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3" y="1"/>
                  </a:moveTo>
                  <a:cubicBezTo>
                    <a:pt x="482" y="1"/>
                    <a:pt x="470" y="2"/>
                    <a:pt x="459" y="4"/>
                  </a:cubicBezTo>
                  <a:lnTo>
                    <a:pt x="135" y="81"/>
                  </a:lnTo>
                  <a:cubicBezTo>
                    <a:pt x="53" y="98"/>
                    <a:pt x="0" y="187"/>
                    <a:pt x="18" y="269"/>
                  </a:cubicBezTo>
                  <a:lnTo>
                    <a:pt x="94" y="593"/>
                  </a:lnTo>
                  <a:cubicBezTo>
                    <a:pt x="110" y="664"/>
                    <a:pt x="178" y="714"/>
                    <a:pt x="250" y="714"/>
                  </a:cubicBezTo>
                  <a:cubicBezTo>
                    <a:pt x="261" y="714"/>
                    <a:pt x="272" y="713"/>
                    <a:pt x="282" y="710"/>
                  </a:cubicBezTo>
                  <a:lnTo>
                    <a:pt x="606" y="634"/>
                  </a:lnTo>
                  <a:cubicBezTo>
                    <a:pt x="688" y="616"/>
                    <a:pt x="741" y="534"/>
                    <a:pt x="724" y="446"/>
                  </a:cubicBezTo>
                  <a:lnTo>
                    <a:pt x="647" y="122"/>
                  </a:lnTo>
                  <a:cubicBezTo>
                    <a:pt x="632" y="50"/>
                    <a:pt x="568" y="1"/>
                    <a:pt x="493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9812106" y="423502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4" y="0"/>
                  </a:moveTo>
                  <a:cubicBezTo>
                    <a:pt x="482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8" y="263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8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9681856" y="4266127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3" y="0"/>
                  </a:moveTo>
                  <a:cubicBezTo>
                    <a:pt x="482" y="0"/>
                    <a:pt x="471" y="1"/>
                    <a:pt x="459" y="4"/>
                  </a:cubicBezTo>
                  <a:lnTo>
                    <a:pt x="136" y="80"/>
                  </a:lnTo>
                  <a:cubicBezTo>
                    <a:pt x="53" y="98"/>
                    <a:pt x="0" y="180"/>
                    <a:pt x="24" y="263"/>
                  </a:cubicBezTo>
                  <a:lnTo>
                    <a:pt x="95" y="586"/>
                  </a:lnTo>
                  <a:cubicBezTo>
                    <a:pt x="109" y="660"/>
                    <a:pt x="174" y="710"/>
                    <a:pt x="243" y="710"/>
                  </a:cubicBezTo>
                  <a:cubicBezTo>
                    <a:pt x="256" y="710"/>
                    <a:pt x="270" y="708"/>
                    <a:pt x="283" y="704"/>
                  </a:cubicBezTo>
                  <a:lnTo>
                    <a:pt x="606" y="633"/>
                  </a:lnTo>
                  <a:cubicBezTo>
                    <a:pt x="689" y="610"/>
                    <a:pt x="742" y="527"/>
                    <a:pt x="724" y="445"/>
                  </a:cubicBezTo>
                  <a:lnTo>
                    <a:pt x="648" y="121"/>
                  </a:lnTo>
                  <a:cubicBezTo>
                    <a:pt x="632" y="50"/>
                    <a:pt x="568" y="0"/>
                    <a:pt x="49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9552593" y="429463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2" y="0"/>
                  </a:moveTo>
                  <a:cubicBezTo>
                    <a:pt x="481" y="0"/>
                    <a:pt x="471" y="1"/>
                    <a:pt x="460" y="3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2"/>
                  </a:cubicBezTo>
                  <a:lnTo>
                    <a:pt x="95" y="586"/>
                  </a:lnTo>
                  <a:cubicBezTo>
                    <a:pt x="110" y="660"/>
                    <a:pt x="170" y="709"/>
                    <a:pt x="241" y="709"/>
                  </a:cubicBezTo>
                  <a:cubicBezTo>
                    <a:pt x="255" y="709"/>
                    <a:pt x="269" y="707"/>
                    <a:pt x="283" y="704"/>
                  </a:cubicBezTo>
                  <a:lnTo>
                    <a:pt x="607" y="633"/>
                  </a:lnTo>
                  <a:cubicBezTo>
                    <a:pt x="689" y="610"/>
                    <a:pt x="742" y="527"/>
                    <a:pt x="725" y="445"/>
                  </a:cubicBezTo>
                  <a:lnTo>
                    <a:pt x="648" y="121"/>
                  </a:lnTo>
                  <a:cubicBezTo>
                    <a:pt x="633" y="49"/>
                    <a:pt x="564" y="0"/>
                    <a:pt x="49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9422881" y="4324484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6"/>
                  </a:lnTo>
                  <a:cubicBezTo>
                    <a:pt x="53" y="94"/>
                    <a:pt x="1" y="182"/>
                    <a:pt x="18" y="265"/>
                  </a:cubicBezTo>
                  <a:lnTo>
                    <a:pt x="95" y="588"/>
                  </a:lnTo>
                  <a:cubicBezTo>
                    <a:pt x="110" y="660"/>
                    <a:pt x="174" y="709"/>
                    <a:pt x="245" y="709"/>
                  </a:cubicBezTo>
                  <a:cubicBezTo>
                    <a:pt x="256" y="709"/>
                    <a:pt x="266" y="708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29"/>
                    <a:pt x="718" y="441"/>
                  </a:cubicBezTo>
                  <a:lnTo>
                    <a:pt x="648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9292631" y="435559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499" y="0"/>
                  </a:moveTo>
                  <a:cubicBezTo>
                    <a:pt x="486" y="0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4" y="710"/>
                    <a:pt x="245" y="710"/>
                  </a:cubicBezTo>
                  <a:cubicBezTo>
                    <a:pt x="255" y="710"/>
                    <a:pt x="266" y="708"/>
                    <a:pt x="277" y="706"/>
                  </a:cubicBezTo>
                  <a:lnTo>
                    <a:pt x="600" y="630"/>
                  </a:lnTo>
                  <a:cubicBezTo>
                    <a:pt x="689" y="612"/>
                    <a:pt x="742" y="530"/>
                    <a:pt x="718" y="441"/>
                  </a:cubicBezTo>
                  <a:lnTo>
                    <a:pt x="647" y="118"/>
                  </a:lnTo>
                  <a:cubicBezTo>
                    <a:pt x="628" y="49"/>
                    <a:pt x="567" y="0"/>
                    <a:pt x="49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9162830" y="4384096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0"/>
                  </a:moveTo>
                  <a:cubicBezTo>
                    <a:pt x="492" y="0"/>
                    <a:pt x="479" y="2"/>
                    <a:pt x="466" y="6"/>
                  </a:cubicBezTo>
                  <a:lnTo>
                    <a:pt x="142" y="76"/>
                  </a:lnTo>
                  <a:cubicBezTo>
                    <a:pt x="54" y="94"/>
                    <a:pt x="1" y="182"/>
                    <a:pt x="24" y="265"/>
                  </a:cubicBezTo>
                  <a:lnTo>
                    <a:pt x="95" y="588"/>
                  </a:lnTo>
                  <a:cubicBezTo>
                    <a:pt x="116" y="660"/>
                    <a:pt x="181" y="709"/>
                    <a:pt x="251" y="709"/>
                  </a:cubicBezTo>
                  <a:cubicBezTo>
                    <a:pt x="262" y="709"/>
                    <a:pt x="273" y="708"/>
                    <a:pt x="283" y="706"/>
                  </a:cubicBezTo>
                  <a:lnTo>
                    <a:pt x="607" y="629"/>
                  </a:lnTo>
                  <a:cubicBezTo>
                    <a:pt x="695" y="612"/>
                    <a:pt x="742" y="529"/>
                    <a:pt x="725" y="447"/>
                  </a:cubicBezTo>
                  <a:lnTo>
                    <a:pt x="654" y="117"/>
                  </a:lnTo>
                  <a:cubicBezTo>
                    <a:pt x="634" y="48"/>
                    <a:pt x="573" y="0"/>
                    <a:pt x="505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8956653" y="4422732"/>
              <a:ext cx="65977" cy="63467"/>
            </a:xfrm>
            <a:custGeom>
              <a:avLst/>
              <a:gdLst/>
              <a:ahLst/>
              <a:cxnLst/>
              <a:rect l="l" t="t" r="r" b="b"/>
              <a:pathLst>
                <a:path w="736" h="708" extrusionOk="0">
                  <a:moveTo>
                    <a:pt x="491" y="1"/>
                  </a:moveTo>
                  <a:cubicBezTo>
                    <a:pt x="481" y="1"/>
                    <a:pt x="470" y="2"/>
                    <a:pt x="459" y="4"/>
                  </a:cubicBezTo>
                  <a:lnTo>
                    <a:pt x="136" y="75"/>
                  </a:lnTo>
                  <a:cubicBezTo>
                    <a:pt x="53" y="98"/>
                    <a:pt x="0" y="181"/>
                    <a:pt x="18" y="263"/>
                  </a:cubicBezTo>
                  <a:lnTo>
                    <a:pt x="89" y="587"/>
                  </a:lnTo>
                  <a:cubicBezTo>
                    <a:pt x="109" y="658"/>
                    <a:pt x="174" y="708"/>
                    <a:pt x="245" y="708"/>
                  </a:cubicBezTo>
                  <a:cubicBezTo>
                    <a:pt x="256" y="708"/>
                    <a:pt x="266" y="707"/>
                    <a:pt x="277" y="704"/>
                  </a:cubicBezTo>
                  <a:lnTo>
                    <a:pt x="601" y="628"/>
                  </a:lnTo>
                  <a:cubicBezTo>
                    <a:pt x="683" y="610"/>
                    <a:pt x="736" y="528"/>
                    <a:pt x="718" y="445"/>
                  </a:cubicBezTo>
                  <a:lnTo>
                    <a:pt x="642" y="122"/>
                  </a:lnTo>
                  <a:cubicBezTo>
                    <a:pt x="626" y="50"/>
                    <a:pt x="562" y="1"/>
                    <a:pt x="49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8773605" y="4474455"/>
              <a:ext cx="66067" cy="63467"/>
            </a:xfrm>
            <a:custGeom>
              <a:avLst/>
              <a:gdLst/>
              <a:ahLst/>
              <a:cxnLst/>
              <a:rect l="l" t="t" r="r" b="b"/>
              <a:pathLst>
                <a:path w="737" h="708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74"/>
                  </a:lnTo>
                  <a:cubicBezTo>
                    <a:pt x="48" y="98"/>
                    <a:pt x="1" y="180"/>
                    <a:pt x="18" y="263"/>
                  </a:cubicBezTo>
                  <a:lnTo>
                    <a:pt x="89" y="586"/>
                  </a:lnTo>
                  <a:cubicBezTo>
                    <a:pt x="109" y="662"/>
                    <a:pt x="173" y="708"/>
                    <a:pt x="243" y="708"/>
                  </a:cubicBezTo>
                  <a:cubicBezTo>
                    <a:pt x="254" y="708"/>
                    <a:pt x="266" y="706"/>
                    <a:pt x="277" y="704"/>
                  </a:cubicBezTo>
                  <a:lnTo>
                    <a:pt x="601" y="633"/>
                  </a:lnTo>
                  <a:cubicBezTo>
                    <a:pt x="689" y="610"/>
                    <a:pt x="736" y="527"/>
                    <a:pt x="719" y="445"/>
                  </a:cubicBezTo>
                  <a:lnTo>
                    <a:pt x="648" y="121"/>
                  </a:lnTo>
                  <a:cubicBezTo>
                    <a:pt x="628" y="46"/>
                    <a:pt x="564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8643893" y="4503230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1"/>
                  </a:moveTo>
                  <a:cubicBezTo>
                    <a:pt x="488" y="1"/>
                    <a:pt x="474" y="3"/>
                    <a:pt x="459" y="6"/>
                  </a:cubicBezTo>
                  <a:lnTo>
                    <a:pt x="136" y="77"/>
                  </a:lnTo>
                  <a:cubicBezTo>
                    <a:pt x="53" y="101"/>
                    <a:pt x="0" y="183"/>
                    <a:pt x="18" y="265"/>
                  </a:cubicBezTo>
                  <a:lnTo>
                    <a:pt x="95" y="589"/>
                  </a:lnTo>
                  <a:cubicBezTo>
                    <a:pt x="110" y="661"/>
                    <a:pt x="174" y="710"/>
                    <a:pt x="249" y="710"/>
                  </a:cubicBezTo>
                  <a:cubicBezTo>
                    <a:pt x="260" y="710"/>
                    <a:pt x="271" y="709"/>
                    <a:pt x="283" y="707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8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8514181" y="4532812"/>
              <a:ext cx="66515" cy="63646"/>
            </a:xfrm>
            <a:custGeom>
              <a:avLst/>
              <a:gdLst/>
              <a:ahLst/>
              <a:cxnLst/>
              <a:rect l="l" t="t" r="r" b="b"/>
              <a:pathLst>
                <a:path w="742" h="710" extrusionOk="0">
                  <a:moveTo>
                    <a:pt x="501" y="0"/>
                  </a:moveTo>
                  <a:cubicBezTo>
                    <a:pt x="487" y="0"/>
                    <a:pt x="473" y="2"/>
                    <a:pt x="459" y="6"/>
                  </a:cubicBezTo>
                  <a:lnTo>
                    <a:pt x="135" y="76"/>
                  </a:lnTo>
                  <a:cubicBezTo>
                    <a:pt x="53" y="94"/>
                    <a:pt x="0" y="182"/>
                    <a:pt x="18" y="265"/>
                  </a:cubicBezTo>
                  <a:lnTo>
                    <a:pt x="94" y="588"/>
                  </a:lnTo>
                  <a:cubicBezTo>
                    <a:pt x="110" y="660"/>
                    <a:pt x="178" y="709"/>
                    <a:pt x="250" y="709"/>
                  </a:cubicBezTo>
                  <a:cubicBezTo>
                    <a:pt x="261" y="709"/>
                    <a:pt x="272" y="708"/>
                    <a:pt x="282" y="706"/>
                  </a:cubicBezTo>
                  <a:lnTo>
                    <a:pt x="606" y="630"/>
                  </a:lnTo>
                  <a:cubicBezTo>
                    <a:pt x="688" y="612"/>
                    <a:pt x="741" y="530"/>
                    <a:pt x="724" y="441"/>
                  </a:cubicBezTo>
                  <a:lnTo>
                    <a:pt x="647" y="118"/>
                  </a:lnTo>
                  <a:cubicBezTo>
                    <a:pt x="632" y="49"/>
                    <a:pt x="572" y="0"/>
                    <a:pt x="50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8383842" y="4563559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4" y="1"/>
                  </a:moveTo>
                  <a:cubicBezTo>
                    <a:pt x="483" y="1"/>
                    <a:pt x="471" y="2"/>
                    <a:pt x="460" y="4"/>
                  </a:cubicBezTo>
                  <a:lnTo>
                    <a:pt x="136" y="81"/>
                  </a:lnTo>
                  <a:cubicBezTo>
                    <a:pt x="54" y="98"/>
                    <a:pt x="1" y="181"/>
                    <a:pt x="18" y="269"/>
                  </a:cubicBezTo>
                  <a:lnTo>
                    <a:pt x="95" y="592"/>
                  </a:lnTo>
                  <a:cubicBezTo>
                    <a:pt x="110" y="664"/>
                    <a:pt x="175" y="714"/>
                    <a:pt x="249" y="714"/>
                  </a:cubicBezTo>
                  <a:cubicBezTo>
                    <a:pt x="260" y="714"/>
                    <a:pt x="272" y="712"/>
                    <a:pt x="283" y="710"/>
                  </a:cubicBezTo>
                  <a:lnTo>
                    <a:pt x="607" y="634"/>
                  </a:lnTo>
                  <a:cubicBezTo>
                    <a:pt x="689" y="616"/>
                    <a:pt x="742" y="534"/>
                    <a:pt x="724" y="445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8254130" y="4593589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494" y="1"/>
                  </a:moveTo>
                  <a:cubicBezTo>
                    <a:pt x="483" y="1"/>
                    <a:pt x="471" y="2"/>
                    <a:pt x="459" y="4"/>
                  </a:cubicBezTo>
                  <a:lnTo>
                    <a:pt x="136" y="81"/>
                  </a:lnTo>
                  <a:cubicBezTo>
                    <a:pt x="53" y="99"/>
                    <a:pt x="0" y="181"/>
                    <a:pt x="18" y="263"/>
                  </a:cubicBezTo>
                  <a:lnTo>
                    <a:pt x="95" y="587"/>
                  </a:lnTo>
                  <a:cubicBezTo>
                    <a:pt x="109" y="661"/>
                    <a:pt x="170" y="710"/>
                    <a:pt x="241" y="710"/>
                  </a:cubicBezTo>
                  <a:cubicBezTo>
                    <a:pt x="255" y="710"/>
                    <a:pt x="269" y="708"/>
                    <a:pt x="283" y="705"/>
                  </a:cubicBezTo>
                  <a:lnTo>
                    <a:pt x="606" y="634"/>
                  </a:lnTo>
                  <a:cubicBezTo>
                    <a:pt x="689" y="611"/>
                    <a:pt x="742" y="528"/>
                    <a:pt x="724" y="446"/>
                  </a:cubicBezTo>
                  <a:lnTo>
                    <a:pt x="648" y="122"/>
                  </a:lnTo>
                  <a:cubicBezTo>
                    <a:pt x="632" y="46"/>
                    <a:pt x="565" y="1"/>
                    <a:pt x="494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8124867" y="4622454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499" y="1"/>
                  </a:moveTo>
                  <a:cubicBezTo>
                    <a:pt x="486" y="1"/>
                    <a:pt x="473" y="2"/>
                    <a:pt x="460" y="6"/>
                  </a:cubicBezTo>
                  <a:lnTo>
                    <a:pt x="136" y="77"/>
                  </a:lnTo>
                  <a:cubicBezTo>
                    <a:pt x="48" y="100"/>
                    <a:pt x="1" y="183"/>
                    <a:pt x="19" y="265"/>
                  </a:cubicBezTo>
                  <a:lnTo>
                    <a:pt x="89" y="589"/>
                  </a:lnTo>
                  <a:cubicBezTo>
                    <a:pt x="110" y="660"/>
                    <a:pt x="175" y="710"/>
                    <a:pt x="245" y="710"/>
                  </a:cubicBezTo>
                  <a:cubicBezTo>
                    <a:pt x="256" y="710"/>
                    <a:pt x="267" y="709"/>
                    <a:pt x="277" y="706"/>
                  </a:cubicBezTo>
                  <a:lnTo>
                    <a:pt x="601" y="630"/>
                  </a:lnTo>
                  <a:cubicBezTo>
                    <a:pt x="689" y="612"/>
                    <a:pt x="742" y="530"/>
                    <a:pt x="719" y="447"/>
                  </a:cubicBezTo>
                  <a:lnTo>
                    <a:pt x="648" y="124"/>
                  </a:lnTo>
                  <a:cubicBezTo>
                    <a:pt x="628" y="50"/>
                    <a:pt x="567" y="1"/>
                    <a:pt x="49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7994079" y="4653201"/>
              <a:ext cx="66604" cy="64005"/>
            </a:xfrm>
            <a:custGeom>
              <a:avLst/>
              <a:gdLst/>
              <a:ahLst/>
              <a:cxnLst/>
              <a:rect l="l" t="t" r="r" b="b"/>
              <a:pathLst>
                <a:path w="743" h="714" extrusionOk="0">
                  <a:moveTo>
                    <a:pt x="498" y="1"/>
                  </a:moveTo>
                  <a:cubicBezTo>
                    <a:pt x="487" y="1"/>
                    <a:pt x="476" y="2"/>
                    <a:pt x="466" y="4"/>
                  </a:cubicBezTo>
                  <a:lnTo>
                    <a:pt x="142" y="81"/>
                  </a:lnTo>
                  <a:cubicBezTo>
                    <a:pt x="54" y="98"/>
                    <a:pt x="1" y="187"/>
                    <a:pt x="24" y="269"/>
                  </a:cubicBezTo>
                  <a:lnTo>
                    <a:pt x="95" y="593"/>
                  </a:lnTo>
                  <a:cubicBezTo>
                    <a:pt x="115" y="664"/>
                    <a:pt x="180" y="714"/>
                    <a:pt x="251" y="714"/>
                  </a:cubicBezTo>
                  <a:cubicBezTo>
                    <a:pt x="262" y="714"/>
                    <a:pt x="272" y="713"/>
                    <a:pt x="283" y="710"/>
                  </a:cubicBezTo>
                  <a:lnTo>
                    <a:pt x="607" y="634"/>
                  </a:lnTo>
                  <a:cubicBezTo>
                    <a:pt x="695" y="616"/>
                    <a:pt x="742" y="534"/>
                    <a:pt x="724" y="446"/>
                  </a:cubicBezTo>
                  <a:lnTo>
                    <a:pt x="648" y="122"/>
                  </a:lnTo>
                  <a:cubicBezTo>
                    <a:pt x="633" y="50"/>
                    <a:pt x="568" y="1"/>
                    <a:pt x="498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7864905" y="4682783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1" y="0"/>
                  </a:moveTo>
                  <a:cubicBezTo>
                    <a:pt x="481" y="0"/>
                    <a:pt x="470" y="2"/>
                    <a:pt x="459" y="4"/>
                  </a:cubicBezTo>
                  <a:lnTo>
                    <a:pt x="136" y="80"/>
                  </a:lnTo>
                  <a:cubicBezTo>
                    <a:pt x="47" y="98"/>
                    <a:pt x="0" y="180"/>
                    <a:pt x="18" y="269"/>
                  </a:cubicBezTo>
                  <a:lnTo>
                    <a:pt x="94" y="592"/>
                  </a:lnTo>
                  <a:cubicBezTo>
                    <a:pt x="110" y="664"/>
                    <a:pt x="174" y="713"/>
                    <a:pt x="245" y="713"/>
                  </a:cubicBezTo>
                  <a:cubicBezTo>
                    <a:pt x="255" y="713"/>
                    <a:pt x="266" y="712"/>
                    <a:pt x="277" y="710"/>
                  </a:cubicBezTo>
                  <a:lnTo>
                    <a:pt x="600" y="633"/>
                  </a:lnTo>
                  <a:cubicBezTo>
                    <a:pt x="689" y="616"/>
                    <a:pt x="742" y="533"/>
                    <a:pt x="718" y="445"/>
                  </a:cubicBezTo>
                  <a:lnTo>
                    <a:pt x="647" y="122"/>
                  </a:lnTo>
                  <a:cubicBezTo>
                    <a:pt x="627" y="50"/>
                    <a:pt x="562" y="0"/>
                    <a:pt x="491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7735104" y="4711558"/>
              <a:ext cx="66604" cy="63646"/>
            </a:xfrm>
            <a:custGeom>
              <a:avLst/>
              <a:gdLst/>
              <a:ahLst/>
              <a:cxnLst/>
              <a:rect l="l" t="t" r="r" b="b"/>
              <a:pathLst>
                <a:path w="743" h="710" extrusionOk="0">
                  <a:moveTo>
                    <a:pt x="505" y="1"/>
                  </a:moveTo>
                  <a:cubicBezTo>
                    <a:pt x="492" y="1"/>
                    <a:pt x="479" y="3"/>
                    <a:pt x="466" y="6"/>
                  </a:cubicBezTo>
                  <a:lnTo>
                    <a:pt x="142" y="77"/>
                  </a:lnTo>
                  <a:cubicBezTo>
                    <a:pt x="54" y="101"/>
                    <a:pt x="1" y="183"/>
                    <a:pt x="24" y="265"/>
                  </a:cubicBezTo>
                  <a:lnTo>
                    <a:pt x="95" y="589"/>
                  </a:lnTo>
                  <a:cubicBezTo>
                    <a:pt x="116" y="661"/>
                    <a:pt x="181" y="710"/>
                    <a:pt x="251" y="710"/>
                  </a:cubicBezTo>
                  <a:cubicBezTo>
                    <a:pt x="262" y="710"/>
                    <a:pt x="273" y="709"/>
                    <a:pt x="283" y="707"/>
                  </a:cubicBezTo>
                  <a:lnTo>
                    <a:pt x="607" y="630"/>
                  </a:lnTo>
                  <a:cubicBezTo>
                    <a:pt x="695" y="612"/>
                    <a:pt x="742" y="530"/>
                    <a:pt x="725" y="448"/>
                  </a:cubicBezTo>
                  <a:lnTo>
                    <a:pt x="648" y="124"/>
                  </a:lnTo>
                  <a:cubicBezTo>
                    <a:pt x="633" y="50"/>
                    <a:pt x="573" y="1"/>
                    <a:pt x="505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7605392" y="4741319"/>
              <a:ext cx="66515" cy="64005"/>
            </a:xfrm>
            <a:custGeom>
              <a:avLst/>
              <a:gdLst/>
              <a:ahLst/>
              <a:cxnLst/>
              <a:rect l="l" t="t" r="r" b="b"/>
              <a:pathLst>
                <a:path w="742" h="714" extrusionOk="0">
                  <a:moveTo>
                    <a:pt x="497" y="1"/>
                  </a:moveTo>
                  <a:cubicBezTo>
                    <a:pt x="487" y="1"/>
                    <a:pt x="476" y="2"/>
                    <a:pt x="465" y="4"/>
                  </a:cubicBezTo>
                  <a:lnTo>
                    <a:pt x="142" y="80"/>
                  </a:lnTo>
                  <a:cubicBezTo>
                    <a:pt x="54" y="98"/>
                    <a:pt x="1" y="180"/>
                    <a:pt x="24" y="269"/>
                  </a:cubicBezTo>
                  <a:lnTo>
                    <a:pt x="95" y="592"/>
                  </a:lnTo>
                  <a:cubicBezTo>
                    <a:pt x="115" y="664"/>
                    <a:pt x="180" y="713"/>
                    <a:pt x="251" y="713"/>
                  </a:cubicBezTo>
                  <a:cubicBezTo>
                    <a:pt x="262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6"/>
                    <a:pt x="742" y="533"/>
                    <a:pt x="724" y="445"/>
                  </a:cubicBezTo>
                  <a:lnTo>
                    <a:pt x="648" y="122"/>
                  </a:lnTo>
                  <a:cubicBezTo>
                    <a:pt x="632" y="50"/>
                    <a:pt x="568" y="1"/>
                    <a:pt x="497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7475680" y="4771170"/>
              <a:ext cx="66515" cy="63736"/>
            </a:xfrm>
            <a:custGeom>
              <a:avLst/>
              <a:gdLst/>
              <a:ahLst/>
              <a:cxnLst/>
              <a:rect l="l" t="t" r="r" b="b"/>
              <a:pathLst>
                <a:path w="742" h="711" extrusionOk="0">
                  <a:moveTo>
                    <a:pt x="501" y="1"/>
                  </a:moveTo>
                  <a:cubicBezTo>
                    <a:pt x="487" y="1"/>
                    <a:pt x="473" y="2"/>
                    <a:pt x="459" y="6"/>
                  </a:cubicBezTo>
                  <a:lnTo>
                    <a:pt x="136" y="77"/>
                  </a:lnTo>
                  <a:cubicBezTo>
                    <a:pt x="53" y="100"/>
                    <a:pt x="0" y="183"/>
                    <a:pt x="24" y="265"/>
                  </a:cubicBezTo>
                  <a:lnTo>
                    <a:pt x="94" y="589"/>
                  </a:lnTo>
                  <a:cubicBezTo>
                    <a:pt x="110" y="665"/>
                    <a:pt x="177" y="710"/>
                    <a:pt x="248" y="710"/>
                  </a:cubicBezTo>
                  <a:cubicBezTo>
                    <a:pt x="259" y="710"/>
                    <a:pt x="271" y="709"/>
                    <a:pt x="283" y="706"/>
                  </a:cubicBezTo>
                  <a:lnTo>
                    <a:pt x="606" y="630"/>
                  </a:lnTo>
                  <a:cubicBezTo>
                    <a:pt x="689" y="612"/>
                    <a:pt x="742" y="530"/>
                    <a:pt x="724" y="448"/>
                  </a:cubicBezTo>
                  <a:lnTo>
                    <a:pt x="647" y="124"/>
                  </a:lnTo>
                  <a:cubicBezTo>
                    <a:pt x="633" y="50"/>
                    <a:pt x="572" y="1"/>
                    <a:pt x="501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7345341" y="4802006"/>
              <a:ext cx="66604" cy="63915"/>
            </a:xfrm>
            <a:custGeom>
              <a:avLst/>
              <a:gdLst/>
              <a:ahLst/>
              <a:cxnLst/>
              <a:rect l="l" t="t" r="r" b="b"/>
              <a:pathLst>
                <a:path w="743" h="713" extrusionOk="0">
                  <a:moveTo>
                    <a:pt x="494" y="0"/>
                  </a:moveTo>
                  <a:cubicBezTo>
                    <a:pt x="483" y="0"/>
                    <a:pt x="471" y="1"/>
                    <a:pt x="460" y="4"/>
                  </a:cubicBezTo>
                  <a:lnTo>
                    <a:pt x="136" y="80"/>
                  </a:lnTo>
                  <a:cubicBezTo>
                    <a:pt x="54" y="98"/>
                    <a:pt x="1" y="180"/>
                    <a:pt x="19" y="268"/>
                  </a:cubicBezTo>
                  <a:lnTo>
                    <a:pt x="95" y="592"/>
                  </a:lnTo>
                  <a:cubicBezTo>
                    <a:pt x="110" y="664"/>
                    <a:pt x="175" y="713"/>
                    <a:pt x="249" y="713"/>
                  </a:cubicBezTo>
                  <a:cubicBezTo>
                    <a:pt x="261" y="713"/>
                    <a:pt x="272" y="712"/>
                    <a:pt x="283" y="710"/>
                  </a:cubicBezTo>
                  <a:lnTo>
                    <a:pt x="607" y="633"/>
                  </a:lnTo>
                  <a:cubicBezTo>
                    <a:pt x="689" y="615"/>
                    <a:pt x="742" y="533"/>
                    <a:pt x="725" y="445"/>
                  </a:cubicBezTo>
                  <a:lnTo>
                    <a:pt x="648" y="121"/>
                  </a:lnTo>
                  <a:cubicBezTo>
                    <a:pt x="633" y="50"/>
                    <a:pt x="568" y="0"/>
                    <a:pt x="494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958760" y="5044398"/>
              <a:ext cx="855100" cy="249027"/>
            </a:xfrm>
            <a:custGeom>
              <a:avLst/>
              <a:gdLst/>
              <a:ahLst/>
              <a:cxnLst/>
              <a:rect l="l" t="t" r="r" b="b"/>
              <a:pathLst>
                <a:path w="9539" h="2778" extrusionOk="0">
                  <a:moveTo>
                    <a:pt x="9362" y="0"/>
                  </a:moveTo>
                  <a:cubicBezTo>
                    <a:pt x="8820" y="0"/>
                    <a:pt x="6726" y="524"/>
                    <a:pt x="4255" y="1289"/>
                  </a:cubicBezTo>
                  <a:cubicBezTo>
                    <a:pt x="2454" y="1848"/>
                    <a:pt x="889" y="2401"/>
                    <a:pt x="1" y="2777"/>
                  </a:cubicBezTo>
                  <a:lnTo>
                    <a:pt x="6667" y="1247"/>
                  </a:lnTo>
                  <a:cubicBezTo>
                    <a:pt x="8379" y="659"/>
                    <a:pt x="9538" y="165"/>
                    <a:pt x="9497" y="35"/>
                  </a:cubicBezTo>
                  <a:cubicBezTo>
                    <a:pt x="9485" y="12"/>
                    <a:pt x="9444" y="0"/>
                    <a:pt x="9362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950872" y="5156182"/>
              <a:ext cx="606073" cy="169873"/>
            </a:xfrm>
            <a:custGeom>
              <a:avLst/>
              <a:gdLst/>
              <a:ahLst/>
              <a:cxnLst/>
              <a:rect l="l" t="t" r="r" b="b"/>
              <a:pathLst>
                <a:path w="6761" h="1895" extrusionOk="0">
                  <a:moveTo>
                    <a:pt x="6755" y="0"/>
                  </a:moveTo>
                  <a:lnTo>
                    <a:pt x="89" y="1530"/>
                  </a:lnTo>
                  <a:lnTo>
                    <a:pt x="1" y="1565"/>
                  </a:lnTo>
                  <a:cubicBezTo>
                    <a:pt x="42" y="1695"/>
                    <a:pt x="112" y="1807"/>
                    <a:pt x="212" y="1895"/>
                  </a:cubicBezTo>
                  <a:cubicBezTo>
                    <a:pt x="1160" y="1707"/>
                    <a:pt x="2760" y="1277"/>
                    <a:pt x="4555" y="718"/>
                  </a:cubicBezTo>
                  <a:cubicBezTo>
                    <a:pt x="5349" y="477"/>
                    <a:pt x="6096" y="230"/>
                    <a:pt x="6761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10443991" y="4063895"/>
              <a:ext cx="122990" cy="95559"/>
            </a:xfrm>
            <a:custGeom>
              <a:avLst/>
              <a:gdLst/>
              <a:ahLst/>
              <a:cxnLst/>
              <a:rect l="l" t="t" r="r" b="b"/>
              <a:pathLst>
                <a:path w="1372" h="1066" extrusionOk="0">
                  <a:moveTo>
                    <a:pt x="912" y="0"/>
                  </a:moveTo>
                  <a:lnTo>
                    <a:pt x="0" y="212"/>
                  </a:lnTo>
                  <a:lnTo>
                    <a:pt x="459" y="1065"/>
                  </a:lnTo>
                  <a:lnTo>
                    <a:pt x="1371" y="854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7956698" y="4500810"/>
              <a:ext cx="1684114" cy="652687"/>
            </a:xfrm>
            <a:custGeom>
              <a:avLst/>
              <a:gdLst/>
              <a:ahLst/>
              <a:cxnLst/>
              <a:rect l="l" t="t" r="r" b="b"/>
              <a:pathLst>
                <a:path w="18787" h="7281" extrusionOk="0">
                  <a:moveTo>
                    <a:pt x="17793" y="0"/>
                  </a:moveTo>
                  <a:cubicBezTo>
                    <a:pt x="17765" y="0"/>
                    <a:pt x="17738" y="3"/>
                    <a:pt x="17710" y="10"/>
                  </a:cubicBezTo>
                  <a:lnTo>
                    <a:pt x="324" y="3999"/>
                  </a:lnTo>
                  <a:cubicBezTo>
                    <a:pt x="124" y="4046"/>
                    <a:pt x="0" y="4246"/>
                    <a:pt x="47" y="4452"/>
                  </a:cubicBezTo>
                  <a:lnTo>
                    <a:pt x="630" y="6988"/>
                  </a:lnTo>
                  <a:cubicBezTo>
                    <a:pt x="670" y="7164"/>
                    <a:pt x="823" y="7280"/>
                    <a:pt x="991" y="7280"/>
                  </a:cubicBezTo>
                  <a:cubicBezTo>
                    <a:pt x="1019" y="7280"/>
                    <a:pt x="1048" y="7277"/>
                    <a:pt x="1077" y="7270"/>
                  </a:cubicBezTo>
                  <a:lnTo>
                    <a:pt x="1083" y="7270"/>
                  </a:lnTo>
                  <a:lnTo>
                    <a:pt x="18463" y="3281"/>
                  </a:lnTo>
                  <a:cubicBezTo>
                    <a:pt x="18663" y="3234"/>
                    <a:pt x="18786" y="3034"/>
                    <a:pt x="18739" y="2834"/>
                  </a:cubicBezTo>
                  <a:lnTo>
                    <a:pt x="18157" y="292"/>
                  </a:lnTo>
                  <a:cubicBezTo>
                    <a:pt x="18116" y="120"/>
                    <a:pt x="17963" y="0"/>
                    <a:pt x="17793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9799466" y="4522772"/>
              <a:ext cx="785985" cy="190490"/>
            </a:xfrm>
            <a:custGeom>
              <a:avLst/>
              <a:gdLst/>
              <a:ahLst/>
              <a:cxnLst/>
              <a:rect l="l" t="t" r="r" b="b"/>
              <a:pathLst>
                <a:path w="8768" h="2125" extrusionOk="0">
                  <a:moveTo>
                    <a:pt x="8767" y="0"/>
                  </a:moveTo>
                  <a:lnTo>
                    <a:pt x="359" y="1936"/>
                  </a:lnTo>
                  <a:cubicBezTo>
                    <a:pt x="224" y="1965"/>
                    <a:pt x="100" y="2030"/>
                    <a:pt x="0" y="2124"/>
                  </a:cubicBezTo>
                  <a:cubicBezTo>
                    <a:pt x="1389" y="2001"/>
                    <a:pt x="2772" y="1777"/>
                    <a:pt x="4137" y="1459"/>
                  </a:cubicBezTo>
                  <a:cubicBezTo>
                    <a:pt x="5719" y="1106"/>
                    <a:pt x="7267" y="618"/>
                    <a:pt x="8767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7851190" y="5008990"/>
              <a:ext cx="160370" cy="149882"/>
            </a:xfrm>
            <a:custGeom>
              <a:avLst/>
              <a:gdLst/>
              <a:ahLst/>
              <a:cxnLst/>
              <a:rect l="l" t="t" r="r" b="b"/>
              <a:pathLst>
                <a:path w="1789" h="1672" extrusionOk="0">
                  <a:moveTo>
                    <a:pt x="1501" y="1"/>
                  </a:moveTo>
                  <a:lnTo>
                    <a:pt x="0" y="1672"/>
                  </a:lnTo>
                  <a:lnTo>
                    <a:pt x="1789" y="126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7985653" y="4557553"/>
              <a:ext cx="1334508" cy="564389"/>
            </a:xfrm>
            <a:custGeom>
              <a:avLst/>
              <a:gdLst/>
              <a:ahLst/>
              <a:cxnLst/>
              <a:rect l="l" t="t" r="r" b="b"/>
              <a:pathLst>
                <a:path w="14887" h="6296" extrusionOk="0">
                  <a:moveTo>
                    <a:pt x="14886" y="1"/>
                  </a:moveTo>
                  <a:lnTo>
                    <a:pt x="1783" y="3054"/>
                  </a:lnTo>
                  <a:lnTo>
                    <a:pt x="1" y="5037"/>
                  </a:lnTo>
                  <a:lnTo>
                    <a:pt x="289" y="6296"/>
                  </a:lnTo>
                  <a:lnTo>
                    <a:pt x="795" y="6178"/>
                  </a:lnTo>
                  <a:lnTo>
                    <a:pt x="14886" y="1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5705074" y="4179892"/>
              <a:ext cx="1128241" cy="846673"/>
            </a:xfrm>
            <a:custGeom>
              <a:avLst/>
              <a:gdLst/>
              <a:ahLst/>
              <a:cxnLst/>
              <a:rect l="l" t="t" r="r" b="b"/>
              <a:pathLst>
                <a:path w="12586" h="9445" extrusionOk="0">
                  <a:moveTo>
                    <a:pt x="83" y="1"/>
                  </a:moveTo>
                  <a:lnTo>
                    <a:pt x="1" y="19"/>
                  </a:lnTo>
                  <a:lnTo>
                    <a:pt x="1913" y="2843"/>
                  </a:lnTo>
                  <a:lnTo>
                    <a:pt x="3290" y="1842"/>
                  </a:lnTo>
                  <a:lnTo>
                    <a:pt x="83" y="1"/>
                  </a:lnTo>
                  <a:close/>
                  <a:moveTo>
                    <a:pt x="10550" y="6002"/>
                  </a:moveTo>
                  <a:lnTo>
                    <a:pt x="6385" y="9444"/>
                  </a:lnTo>
                  <a:lnTo>
                    <a:pt x="12586" y="7167"/>
                  </a:lnTo>
                  <a:lnTo>
                    <a:pt x="10550" y="6002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5876559" y="4345012"/>
              <a:ext cx="774332" cy="681552"/>
            </a:xfrm>
            <a:custGeom>
              <a:avLst/>
              <a:gdLst/>
              <a:ahLst/>
              <a:cxnLst/>
              <a:rect l="l" t="t" r="r" b="b"/>
              <a:pathLst>
                <a:path w="8638" h="7603" extrusionOk="0">
                  <a:moveTo>
                    <a:pt x="1383" y="0"/>
                  </a:moveTo>
                  <a:lnTo>
                    <a:pt x="0" y="1001"/>
                  </a:lnTo>
                  <a:lnTo>
                    <a:pt x="4477" y="7602"/>
                  </a:lnTo>
                  <a:lnTo>
                    <a:pt x="8637" y="4160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0401232" y="4590183"/>
              <a:ext cx="192283" cy="162163"/>
            </a:xfrm>
            <a:custGeom>
              <a:avLst/>
              <a:gdLst/>
              <a:ahLst/>
              <a:cxnLst/>
              <a:rect l="l" t="t" r="r" b="b"/>
              <a:pathLst>
                <a:path w="2145" h="1809" extrusionOk="0">
                  <a:moveTo>
                    <a:pt x="1001" y="0"/>
                  </a:moveTo>
                  <a:cubicBezTo>
                    <a:pt x="932" y="0"/>
                    <a:pt x="862" y="8"/>
                    <a:pt x="789" y="25"/>
                  </a:cubicBezTo>
                  <a:cubicBezTo>
                    <a:pt x="301" y="137"/>
                    <a:pt x="1" y="619"/>
                    <a:pt x="112" y="1107"/>
                  </a:cubicBezTo>
                  <a:cubicBezTo>
                    <a:pt x="218" y="1558"/>
                    <a:pt x="606" y="1808"/>
                    <a:pt x="999" y="1808"/>
                  </a:cubicBezTo>
                  <a:cubicBezTo>
                    <a:pt x="1287" y="1808"/>
                    <a:pt x="1578" y="1673"/>
                    <a:pt x="1760" y="1384"/>
                  </a:cubicBezTo>
                  <a:cubicBezTo>
                    <a:pt x="2144" y="765"/>
                    <a:pt x="1676" y="0"/>
                    <a:pt x="1001" y="0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10446053" y="4631418"/>
              <a:ext cx="95469" cy="80320"/>
            </a:xfrm>
            <a:custGeom>
              <a:avLst/>
              <a:gdLst/>
              <a:ahLst/>
              <a:cxnLst/>
              <a:rect l="l" t="t" r="r" b="b"/>
              <a:pathLst>
                <a:path w="1065" h="896" extrusionOk="0">
                  <a:moveTo>
                    <a:pt x="499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48" y="65"/>
                    <a:pt x="1" y="306"/>
                    <a:pt x="54" y="547"/>
                  </a:cubicBezTo>
                  <a:cubicBezTo>
                    <a:pt x="108" y="771"/>
                    <a:pt x="300" y="895"/>
                    <a:pt x="495" y="895"/>
                  </a:cubicBezTo>
                  <a:cubicBezTo>
                    <a:pt x="638" y="895"/>
                    <a:pt x="782" y="828"/>
                    <a:pt x="872" y="683"/>
                  </a:cubicBezTo>
                  <a:cubicBezTo>
                    <a:pt x="1064" y="378"/>
                    <a:pt x="834" y="0"/>
                    <a:pt x="499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8315266" y="5069139"/>
              <a:ext cx="192283" cy="162253"/>
            </a:xfrm>
            <a:custGeom>
              <a:avLst/>
              <a:gdLst/>
              <a:ahLst/>
              <a:cxnLst/>
              <a:rect l="l" t="t" r="r" b="b"/>
              <a:pathLst>
                <a:path w="2145" h="1810" extrusionOk="0">
                  <a:moveTo>
                    <a:pt x="997" y="1"/>
                  </a:moveTo>
                  <a:cubicBezTo>
                    <a:pt x="930" y="1"/>
                    <a:pt x="860" y="8"/>
                    <a:pt x="789" y="24"/>
                  </a:cubicBezTo>
                  <a:cubicBezTo>
                    <a:pt x="301" y="136"/>
                    <a:pt x="1" y="624"/>
                    <a:pt x="113" y="1107"/>
                  </a:cubicBezTo>
                  <a:cubicBezTo>
                    <a:pt x="214" y="1560"/>
                    <a:pt x="602" y="1809"/>
                    <a:pt x="993" y="1809"/>
                  </a:cubicBezTo>
                  <a:cubicBezTo>
                    <a:pt x="1283" y="1809"/>
                    <a:pt x="1574" y="1673"/>
                    <a:pt x="1754" y="1383"/>
                  </a:cubicBezTo>
                  <a:cubicBezTo>
                    <a:pt x="2145" y="763"/>
                    <a:pt x="1674" y="1"/>
                    <a:pt x="99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8134369" y="5110823"/>
              <a:ext cx="192821" cy="162253"/>
            </a:xfrm>
            <a:custGeom>
              <a:avLst/>
              <a:gdLst/>
              <a:ahLst/>
              <a:cxnLst/>
              <a:rect l="l" t="t" r="r" b="b"/>
              <a:pathLst>
                <a:path w="2151" h="1810" extrusionOk="0">
                  <a:moveTo>
                    <a:pt x="1002" y="1"/>
                  </a:moveTo>
                  <a:cubicBezTo>
                    <a:pt x="935" y="1"/>
                    <a:pt x="866" y="8"/>
                    <a:pt x="795" y="24"/>
                  </a:cubicBezTo>
                  <a:cubicBezTo>
                    <a:pt x="307" y="136"/>
                    <a:pt x="1" y="624"/>
                    <a:pt x="119" y="1112"/>
                  </a:cubicBezTo>
                  <a:cubicBezTo>
                    <a:pt x="220" y="1562"/>
                    <a:pt x="607" y="1810"/>
                    <a:pt x="998" y="1810"/>
                  </a:cubicBezTo>
                  <a:cubicBezTo>
                    <a:pt x="1288" y="1810"/>
                    <a:pt x="1580" y="1674"/>
                    <a:pt x="1760" y="1383"/>
                  </a:cubicBezTo>
                  <a:cubicBezTo>
                    <a:pt x="2151" y="767"/>
                    <a:pt x="1679" y="1"/>
                    <a:pt x="1002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8788934" y="4714157"/>
              <a:ext cx="256915" cy="156605"/>
            </a:xfrm>
            <a:custGeom>
              <a:avLst/>
              <a:gdLst/>
              <a:ahLst/>
              <a:cxnLst/>
              <a:rect l="l" t="t" r="r" b="b"/>
              <a:pathLst>
                <a:path w="2866" h="1747" extrusionOk="0">
                  <a:moveTo>
                    <a:pt x="2513" y="1"/>
                  </a:moveTo>
                  <a:cubicBezTo>
                    <a:pt x="1083" y="330"/>
                    <a:pt x="0" y="942"/>
                    <a:pt x="100" y="1366"/>
                  </a:cubicBezTo>
                  <a:cubicBezTo>
                    <a:pt x="155" y="1616"/>
                    <a:pt x="600" y="1747"/>
                    <a:pt x="1244" y="1747"/>
                  </a:cubicBezTo>
                  <a:cubicBezTo>
                    <a:pt x="1706" y="1747"/>
                    <a:pt x="2269" y="1680"/>
                    <a:pt x="2866" y="1542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558420" y="4543838"/>
              <a:ext cx="1858199" cy="302275"/>
            </a:xfrm>
            <a:custGeom>
              <a:avLst/>
              <a:gdLst/>
              <a:ahLst/>
              <a:cxnLst/>
              <a:rect l="l" t="t" r="r" b="b"/>
              <a:pathLst>
                <a:path w="20729" h="3372" extrusionOk="0">
                  <a:moveTo>
                    <a:pt x="20729" y="1"/>
                  </a:moveTo>
                  <a:lnTo>
                    <a:pt x="1" y="1448"/>
                  </a:lnTo>
                  <a:lnTo>
                    <a:pt x="148" y="2077"/>
                  </a:lnTo>
                  <a:lnTo>
                    <a:pt x="7197" y="3372"/>
                  </a:lnTo>
                  <a:lnTo>
                    <a:pt x="20729" y="1"/>
                  </a:ln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8133024" y="4530123"/>
              <a:ext cx="1317924" cy="341269"/>
            </a:xfrm>
            <a:custGeom>
              <a:avLst/>
              <a:gdLst/>
              <a:ahLst/>
              <a:cxnLst/>
              <a:rect l="l" t="t" r="r" b="b"/>
              <a:pathLst>
                <a:path w="14702" h="3807" extrusionOk="0">
                  <a:moveTo>
                    <a:pt x="14367" y="1"/>
                  </a:moveTo>
                  <a:cubicBezTo>
                    <a:pt x="14339" y="1"/>
                    <a:pt x="14311" y="4"/>
                    <a:pt x="14284" y="12"/>
                  </a:cubicBezTo>
                  <a:lnTo>
                    <a:pt x="345" y="3213"/>
                  </a:lnTo>
                  <a:cubicBezTo>
                    <a:pt x="1" y="3308"/>
                    <a:pt x="92" y="3807"/>
                    <a:pt x="421" y="3807"/>
                  </a:cubicBezTo>
                  <a:cubicBezTo>
                    <a:pt x="440" y="3807"/>
                    <a:pt x="460" y="3805"/>
                    <a:pt x="481" y="3801"/>
                  </a:cubicBezTo>
                  <a:lnTo>
                    <a:pt x="14419" y="601"/>
                  </a:lnTo>
                  <a:cubicBezTo>
                    <a:pt x="14590" y="571"/>
                    <a:pt x="14701" y="401"/>
                    <a:pt x="14660" y="236"/>
                  </a:cubicBezTo>
                  <a:cubicBezTo>
                    <a:pt x="14631" y="94"/>
                    <a:pt x="14503" y="1"/>
                    <a:pt x="14367" y="1"/>
                  </a:cubicBez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5748909" y="5039826"/>
              <a:ext cx="1067553" cy="251268"/>
            </a:xfrm>
            <a:custGeom>
              <a:avLst/>
              <a:gdLst/>
              <a:ahLst/>
              <a:cxnLst/>
              <a:rect l="l" t="t" r="r" b="b"/>
              <a:pathLst>
                <a:path w="11909" h="2803" extrusionOk="0">
                  <a:moveTo>
                    <a:pt x="11659" y="0"/>
                  </a:moveTo>
                  <a:cubicBezTo>
                    <a:pt x="10966" y="0"/>
                    <a:pt x="8626" y="422"/>
                    <a:pt x="5872" y="1057"/>
                  </a:cubicBezTo>
                  <a:cubicBezTo>
                    <a:pt x="2607" y="1804"/>
                    <a:pt x="0" y="2569"/>
                    <a:pt x="41" y="2758"/>
                  </a:cubicBezTo>
                  <a:cubicBezTo>
                    <a:pt x="48" y="2788"/>
                    <a:pt x="119" y="2803"/>
                    <a:pt x="247" y="2803"/>
                  </a:cubicBezTo>
                  <a:cubicBezTo>
                    <a:pt x="937" y="2803"/>
                    <a:pt x="3277" y="2381"/>
                    <a:pt x="6031" y="1746"/>
                  </a:cubicBezTo>
                  <a:cubicBezTo>
                    <a:pt x="9296" y="998"/>
                    <a:pt x="11909" y="233"/>
                    <a:pt x="11867" y="45"/>
                  </a:cubicBezTo>
                  <a:cubicBezTo>
                    <a:pt x="11860" y="15"/>
                    <a:pt x="11788" y="0"/>
                    <a:pt x="11659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5787903" y="4207860"/>
              <a:ext cx="472147" cy="728435"/>
            </a:xfrm>
            <a:custGeom>
              <a:avLst/>
              <a:gdLst/>
              <a:ahLst/>
              <a:cxnLst/>
              <a:rect l="l" t="t" r="r" b="b"/>
              <a:pathLst>
                <a:path w="5267" h="8126" extrusionOk="0">
                  <a:moveTo>
                    <a:pt x="2007" y="1"/>
                  </a:moveTo>
                  <a:lnTo>
                    <a:pt x="1" y="201"/>
                  </a:lnTo>
                  <a:lnTo>
                    <a:pt x="5266" y="812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4545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8361163" y="5111181"/>
              <a:ext cx="95380" cy="80499"/>
            </a:xfrm>
            <a:custGeom>
              <a:avLst/>
              <a:gdLst/>
              <a:ahLst/>
              <a:cxnLst/>
              <a:rect l="l" t="t" r="r" b="b"/>
              <a:pathLst>
                <a:path w="1064" h="898" extrusionOk="0">
                  <a:moveTo>
                    <a:pt x="503" y="1"/>
                  </a:moveTo>
                  <a:cubicBezTo>
                    <a:pt x="468" y="1"/>
                    <a:pt x="432" y="5"/>
                    <a:pt x="395" y="14"/>
                  </a:cubicBezTo>
                  <a:cubicBezTo>
                    <a:pt x="154" y="67"/>
                    <a:pt x="1" y="308"/>
                    <a:pt x="60" y="550"/>
                  </a:cubicBezTo>
                  <a:cubicBezTo>
                    <a:pt x="110" y="773"/>
                    <a:pt x="302" y="897"/>
                    <a:pt x="495" y="897"/>
                  </a:cubicBezTo>
                  <a:cubicBezTo>
                    <a:pt x="638" y="897"/>
                    <a:pt x="782" y="830"/>
                    <a:pt x="872" y="685"/>
                  </a:cubicBezTo>
                  <a:cubicBezTo>
                    <a:pt x="1063" y="381"/>
                    <a:pt x="836" y="1"/>
                    <a:pt x="503" y="1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8180803" y="5152506"/>
              <a:ext cx="95380" cy="80409"/>
            </a:xfrm>
            <a:custGeom>
              <a:avLst/>
              <a:gdLst/>
              <a:ahLst/>
              <a:cxnLst/>
              <a:rect l="l" t="t" r="r" b="b"/>
              <a:pathLst>
                <a:path w="1064" h="897" extrusionOk="0">
                  <a:moveTo>
                    <a:pt x="498" y="0"/>
                  </a:moveTo>
                  <a:cubicBezTo>
                    <a:pt x="465" y="0"/>
                    <a:pt x="430" y="4"/>
                    <a:pt x="395" y="12"/>
                  </a:cubicBezTo>
                  <a:cubicBezTo>
                    <a:pt x="154" y="65"/>
                    <a:pt x="1" y="306"/>
                    <a:pt x="59" y="547"/>
                  </a:cubicBezTo>
                  <a:cubicBezTo>
                    <a:pt x="110" y="772"/>
                    <a:pt x="303" y="896"/>
                    <a:pt x="498" y="896"/>
                  </a:cubicBezTo>
                  <a:cubicBezTo>
                    <a:pt x="639" y="896"/>
                    <a:pt x="782" y="830"/>
                    <a:pt x="871" y="689"/>
                  </a:cubicBezTo>
                  <a:cubicBezTo>
                    <a:pt x="1064" y="378"/>
                    <a:pt x="833" y="0"/>
                    <a:pt x="498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10246690" y="4114722"/>
              <a:ext cx="148807" cy="248130"/>
            </a:xfrm>
            <a:custGeom>
              <a:avLst/>
              <a:gdLst/>
              <a:ahLst/>
              <a:cxnLst/>
              <a:rect l="l" t="t" r="r" b="b"/>
              <a:pathLst>
                <a:path w="1660" h="2768" extrusionOk="0">
                  <a:moveTo>
                    <a:pt x="980" y="0"/>
                  </a:moveTo>
                  <a:cubicBezTo>
                    <a:pt x="970" y="0"/>
                    <a:pt x="959" y="2"/>
                    <a:pt x="948" y="4"/>
                  </a:cubicBezTo>
                  <a:lnTo>
                    <a:pt x="124" y="192"/>
                  </a:lnTo>
                  <a:cubicBezTo>
                    <a:pt x="48" y="210"/>
                    <a:pt x="1" y="287"/>
                    <a:pt x="18" y="363"/>
                  </a:cubicBezTo>
                  <a:lnTo>
                    <a:pt x="548" y="2658"/>
                  </a:lnTo>
                  <a:cubicBezTo>
                    <a:pt x="563" y="2723"/>
                    <a:pt x="622" y="2767"/>
                    <a:pt x="686" y="2767"/>
                  </a:cubicBezTo>
                  <a:cubicBezTo>
                    <a:pt x="697" y="2767"/>
                    <a:pt x="708" y="2766"/>
                    <a:pt x="719" y="2764"/>
                  </a:cubicBezTo>
                  <a:lnTo>
                    <a:pt x="1536" y="2575"/>
                  </a:lnTo>
                  <a:cubicBezTo>
                    <a:pt x="1613" y="2558"/>
                    <a:pt x="1660" y="2481"/>
                    <a:pt x="1642" y="2405"/>
                  </a:cubicBezTo>
                  <a:lnTo>
                    <a:pt x="1119" y="110"/>
                  </a:lnTo>
                  <a:cubicBezTo>
                    <a:pt x="1103" y="44"/>
                    <a:pt x="1045" y="0"/>
                    <a:pt x="980" y="0"/>
                  </a:cubicBezTo>
                  <a:close/>
                </a:path>
              </a:pathLst>
            </a:custGeom>
            <a:solidFill>
              <a:srgbClr val="C7C7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9728291" y="4437343"/>
              <a:ext cx="481022" cy="162522"/>
            </a:xfrm>
            <a:custGeom>
              <a:avLst/>
              <a:gdLst/>
              <a:ahLst/>
              <a:cxnLst/>
              <a:rect l="l" t="t" r="r" b="b"/>
              <a:pathLst>
                <a:path w="5366" h="1813" extrusionOk="0">
                  <a:moveTo>
                    <a:pt x="4784" y="0"/>
                  </a:moveTo>
                  <a:cubicBezTo>
                    <a:pt x="4748" y="0"/>
                    <a:pt x="4719" y="6"/>
                    <a:pt x="4689" y="12"/>
                  </a:cubicBezTo>
                  <a:lnTo>
                    <a:pt x="488" y="977"/>
                  </a:lnTo>
                  <a:cubicBezTo>
                    <a:pt x="0" y="1089"/>
                    <a:pt x="83" y="1812"/>
                    <a:pt x="583" y="1812"/>
                  </a:cubicBezTo>
                  <a:cubicBezTo>
                    <a:pt x="618" y="1812"/>
                    <a:pt x="647" y="1806"/>
                    <a:pt x="677" y="1800"/>
                  </a:cubicBezTo>
                  <a:lnTo>
                    <a:pt x="4878" y="836"/>
                  </a:lnTo>
                  <a:cubicBezTo>
                    <a:pt x="5366" y="724"/>
                    <a:pt x="5284" y="0"/>
                    <a:pt x="4784" y="0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7296845" y="4995274"/>
              <a:ext cx="481111" cy="162611"/>
            </a:xfrm>
            <a:custGeom>
              <a:avLst/>
              <a:gdLst/>
              <a:ahLst/>
              <a:cxnLst/>
              <a:rect l="l" t="t" r="r" b="b"/>
              <a:pathLst>
                <a:path w="5367" h="1814" extrusionOk="0">
                  <a:moveTo>
                    <a:pt x="4784" y="1"/>
                  </a:moveTo>
                  <a:cubicBezTo>
                    <a:pt x="4749" y="1"/>
                    <a:pt x="4719" y="7"/>
                    <a:pt x="4690" y="13"/>
                  </a:cubicBezTo>
                  <a:lnTo>
                    <a:pt x="489" y="978"/>
                  </a:lnTo>
                  <a:cubicBezTo>
                    <a:pt x="1" y="1089"/>
                    <a:pt x="83" y="1813"/>
                    <a:pt x="583" y="1813"/>
                  </a:cubicBezTo>
                  <a:cubicBezTo>
                    <a:pt x="618" y="1813"/>
                    <a:pt x="648" y="1807"/>
                    <a:pt x="677" y="1801"/>
                  </a:cubicBezTo>
                  <a:lnTo>
                    <a:pt x="4878" y="842"/>
                  </a:lnTo>
                  <a:cubicBezTo>
                    <a:pt x="5366" y="725"/>
                    <a:pt x="5284" y="1"/>
                    <a:pt x="4784" y="1"/>
                  </a:cubicBezTo>
                  <a:close/>
                </a:path>
              </a:pathLst>
            </a:custGeom>
            <a:solidFill>
              <a:srgbClr val="EA55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237;p28">
            <a:extLst>
              <a:ext uri="{FF2B5EF4-FFF2-40B4-BE49-F238E27FC236}">
                <a16:creationId xmlns:a16="http://schemas.microsoft.com/office/drawing/2014/main" id="{654BD761-A1ED-7F47-B554-345D2575FC49}"/>
              </a:ext>
            </a:extLst>
          </p:cNvPr>
          <p:cNvSpPr txBox="1">
            <a:spLocks/>
          </p:cNvSpPr>
          <p:nvPr/>
        </p:nvSpPr>
        <p:spPr>
          <a:xfrm>
            <a:off x="3931923" y="995313"/>
            <a:ext cx="171027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/>
              <a:t>GITHUB</a:t>
            </a:r>
          </a:p>
        </p:txBody>
      </p:sp>
      <p:sp>
        <p:nvSpPr>
          <p:cNvPr id="68" name="Google Shape;238;p28">
            <a:extLst>
              <a:ext uri="{FF2B5EF4-FFF2-40B4-BE49-F238E27FC236}">
                <a16:creationId xmlns:a16="http://schemas.microsoft.com/office/drawing/2014/main" id="{C41C8511-C1A4-E748-B695-89D919044E62}"/>
              </a:ext>
            </a:extLst>
          </p:cNvPr>
          <p:cNvSpPr txBox="1">
            <a:spLocks/>
          </p:cNvSpPr>
          <p:nvPr/>
        </p:nvSpPr>
        <p:spPr>
          <a:xfrm>
            <a:off x="3931913" y="1487613"/>
            <a:ext cx="171027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dirty="0">
                <a:latin typeface="Avenir Book" panose="02000503020000020003" pitchFamily="2" charset="0"/>
              </a:rPr>
              <a:t>Project tracker &amp; code repository</a:t>
            </a:r>
          </a:p>
        </p:txBody>
      </p:sp>
      <p:sp>
        <p:nvSpPr>
          <p:cNvPr id="69" name="Google Shape;243;p28">
            <a:extLst>
              <a:ext uri="{FF2B5EF4-FFF2-40B4-BE49-F238E27FC236}">
                <a16:creationId xmlns:a16="http://schemas.microsoft.com/office/drawing/2014/main" id="{9ED2736F-3D81-B343-B74E-C94F8B667B40}"/>
              </a:ext>
            </a:extLst>
          </p:cNvPr>
          <p:cNvSpPr txBox="1">
            <a:spLocks/>
          </p:cNvSpPr>
          <p:nvPr/>
        </p:nvSpPr>
        <p:spPr>
          <a:xfrm>
            <a:off x="3931923" y="2024413"/>
            <a:ext cx="1710273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03</a:t>
            </a:r>
          </a:p>
        </p:txBody>
      </p:sp>
      <p:sp>
        <p:nvSpPr>
          <p:cNvPr id="70" name="Google Shape;237;p28">
            <a:extLst>
              <a:ext uri="{FF2B5EF4-FFF2-40B4-BE49-F238E27FC236}">
                <a16:creationId xmlns:a16="http://schemas.microsoft.com/office/drawing/2014/main" id="{43250C26-3B6F-B146-948D-CC97AE0A2C86}"/>
              </a:ext>
            </a:extLst>
          </p:cNvPr>
          <p:cNvSpPr txBox="1">
            <a:spLocks/>
          </p:cNvSpPr>
          <p:nvPr/>
        </p:nvSpPr>
        <p:spPr>
          <a:xfrm>
            <a:off x="7186279" y="1053849"/>
            <a:ext cx="171027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/>
              <a:t>HTML/CSS</a:t>
            </a:r>
          </a:p>
        </p:txBody>
      </p:sp>
      <p:sp>
        <p:nvSpPr>
          <p:cNvPr id="71" name="Google Shape;238;p28">
            <a:extLst>
              <a:ext uri="{FF2B5EF4-FFF2-40B4-BE49-F238E27FC236}">
                <a16:creationId xmlns:a16="http://schemas.microsoft.com/office/drawing/2014/main" id="{CD3ACDF5-57E5-DD48-B5D4-824C0C4E6EB9}"/>
              </a:ext>
            </a:extLst>
          </p:cNvPr>
          <p:cNvSpPr txBox="1">
            <a:spLocks/>
          </p:cNvSpPr>
          <p:nvPr/>
        </p:nvSpPr>
        <p:spPr>
          <a:xfrm>
            <a:off x="7186269" y="1546149"/>
            <a:ext cx="171027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dirty="0">
                <a:latin typeface="Avenir Book" panose="02000503020000020003" pitchFamily="2" charset="0"/>
              </a:rPr>
              <a:t>Front-end, for user-interaction</a:t>
            </a:r>
          </a:p>
        </p:txBody>
      </p:sp>
      <p:sp>
        <p:nvSpPr>
          <p:cNvPr id="72" name="Google Shape;243;p28">
            <a:extLst>
              <a:ext uri="{FF2B5EF4-FFF2-40B4-BE49-F238E27FC236}">
                <a16:creationId xmlns:a16="http://schemas.microsoft.com/office/drawing/2014/main" id="{D3D2DC82-E3E8-2A48-B451-0B06F5F8A8CB}"/>
              </a:ext>
            </a:extLst>
          </p:cNvPr>
          <p:cNvSpPr txBox="1">
            <a:spLocks/>
          </p:cNvSpPr>
          <p:nvPr/>
        </p:nvSpPr>
        <p:spPr>
          <a:xfrm>
            <a:off x="7186279" y="2082949"/>
            <a:ext cx="1710273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04</a:t>
            </a:r>
          </a:p>
        </p:txBody>
      </p:sp>
      <p:sp>
        <p:nvSpPr>
          <p:cNvPr id="73" name="Google Shape;233;p28">
            <a:extLst>
              <a:ext uri="{FF2B5EF4-FFF2-40B4-BE49-F238E27FC236}">
                <a16:creationId xmlns:a16="http://schemas.microsoft.com/office/drawing/2014/main" id="{CDBC2991-3722-9B47-A911-0B018882D657}"/>
              </a:ext>
            </a:extLst>
          </p:cNvPr>
          <p:cNvSpPr txBox="1">
            <a:spLocks/>
          </p:cNvSpPr>
          <p:nvPr/>
        </p:nvSpPr>
        <p:spPr>
          <a:xfrm>
            <a:off x="7015229" y="3523573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3000" dirty="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07</a:t>
            </a:r>
          </a:p>
        </p:txBody>
      </p:sp>
      <p:sp>
        <p:nvSpPr>
          <p:cNvPr id="74" name="Google Shape;236;p28">
            <a:extLst>
              <a:ext uri="{FF2B5EF4-FFF2-40B4-BE49-F238E27FC236}">
                <a16:creationId xmlns:a16="http://schemas.microsoft.com/office/drawing/2014/main" id="{2E833DBE-7837-8E44-9931-50316B9C781E}"/>
              </a:ext>
            </a:extLst>
          </p:cNvPr>
          <p:cNvSpPr txBox="1">
            <a:spLocks/>
          </p:cNvSpPr>
          <p:nvPr/>
        </p:nvSpPr>
        <p:spPr>
          <a:xfrm>
            <a:off x="7015242" y="433812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dirty="0">
                <a:latin typeface="Avenir Book" panose="02000503020000020003" pitchFamily="2" charset="0"/>
              </a:rPr>
              <a:t>Linking front-end with backend </a:t>
            </a:r>
          </a:p>
        </p:txBody>
      </p:sp>
      <p:sp>
        <p:nvSpPr>
          <p:cNvPr id="75" name="Google Shape;241;p28">
            <a:extLst>
              <a:ext uri="{FF2B5EF4-FFF2-40B4-BE49-F238E27FC236}">
                <a16:creationId xmlns:a16="http://schemas.microsoft.com/office/drawing/2014/main" id="{E0A8EBB6-620E-6248-8176-219E3BDEAA2F}"/>
              </a:ext>
            </a:extLst>
          </p:cNvPr>
          <p:cNvSpPr txBox="1">
            <a:spLocks/>
          </p:cNvSpPr>
          <p:nvPr/>
        </p:nvSpPr>
        <p:spPr>
          <a:xfrm>
            <a:off x="7015229" y="384582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/>
              <a:t>DJANGO</a:t>
            </a:r>
          </a:p>
        </p:txBody>
      </p:sp>
      <p:sp>
        <p:nvSpPr>
          <p:cNvPr id="79" name="Google Shape;236;p28">
            <a:extLst>
              <a:ext uri="{FF2B5EF4-FFF2-40B4-BE49-F238E27FC236}">
                <a16:creationId xmlns:a16="http://schemas.microsoft.com/office/drawing/2014/main" id="{12E3F759-2ABD-7946-992F-EF23243421D8}"/>
              </a:ext>
            </a:extLst>
          </p:cNvPr>
          <p:cNvSpPr txBox="1">
            <a:spLocks/>
          </p:cNvSpPr>
          <p:nvPr/>
        </p:nvSpPr>
        <p:spPr>
          <a:xfrm rot="21137981">
            <a:off x="2620691" y="3148706"/>
            <a:ext cx="962597" cy="338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dirty="0"/>
              <a:t>GOOGLE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8"/>
          <p:cNvSpPr txBox="1">
            <a:spLocks noGrp="1"/>
          </p:cNvSpPr>
          <p:nvPr>
            <p:ph type="ctrTitle" idx="15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OF THE TOOLS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601" name="Google Shape;601;p38"/>
          <p:cNvSpPr txBox="1">
            <a:spLocks noGrp="1"/>
          </p:cNvSpPr>
          <p:nvPr>
            <p:ph type="ctrTitle"/>
          </p:nvPr>
        </p:nvSpPr>
        <p:spPr>
          <a:xfrm>
            <a:off x="1196689" y="15497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ZOOM</a:t>
            </a:r>
            <a:endParaRPr dirty="0"/>
          </a:p>
        </p:txBody>
      </p:sp>
      <p:sp>
        <p:nvSpPr>
          <p:cNvPr id="602" name="Google Shape;602;p38"/>
          <p:cNvSpPr txBox="1">
            <a:spLocks noGrp="1"/>
          </p:cNvSpPr>
          <p:nvPr>
            <p:ph type="subTitle" idx="1"/>
          </p:nvPr>
        </p:nvSpPr>
        <p:spPr>
          <a:xfrm>
            <a:off x="1037100" y="2118250"/>
            <a:ext cx="220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Tool that we have used before – no learning curve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03" name="Google Shape;603;p38"/>
          <p:cNvSpPr txBox="1">
            <a:spLocks noGrp="1"/>
          </p:cNvSpPr>
          <p:nvPr>
            <p:ph type="ctrTitle" idx="2"/>
          </p:nvPr>
        </p:nvSpPr>
        <p:spPr>
          <a:xfrm>
            <a:off x="3628222" y="15497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604" name="Google Shape;604;p38"/>
          <p:cNvSpPr txBox="1">
            <a:spLocks noGrp="1"/>
          </p:cNvSpPr>
          <p:nvPr>
            <p:ph type="subTitle" idx="3"/>
          </p:nvPr>
        </p:nvSpPr>
        <p:spPr>
          <a:xfrm>
            <a:off x="3533612" y="2118250"/>
            <a:ext cx="2070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Free and easy to set up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05" name="Google Shape;605;p38"/>
          <p:cNvSpPr txBox="1">
            <a:spLocks noGrp="1"/>
          </p:cNvSpPr>
          <p:nvPr>
            <p:ph type="ctrTitle" idx="4"/>
          </p:nvPr>
        </p:nvSpPr>
        <p:spPr>
          <a:xfrm>
            <a:off x="6085468" y="15497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 dirty="0"/>
          </a:p>
        </p:txBody>
      </p:sp>
      <p:sp>
        <p:nvSpPr>
          <p:cNvPr id="606" name="Google Shape;606;p38"/>
          <p:cNvSpPr txBox="1">
            <a:spLocks noGrp="1"/>
          </p:cNvSpPr>
          <p:nvPr>
            <p:ph type="subTitle" idx="5"/>
          </p:nvPr>
        </p:nvSpPr>
        <p:spPr>
          <a:xfrm>
            <a:off x="5809247" y="2106321"/>
            <a:ext cx="257006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Free and easy to learn, challenging at times to deal with merges/rollbacks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07" name="Google Shape;607;p38"/>
          <p:cNvSpPr txBox="1">
            <a:spLocks noGrp="1"/>
          </p:cNvSpPr>
          <p:nvPr>
            <p:ph type="ctrTitle" idx="6"/>
          </p:nvPr>
        </p:nvSpPr>
        <p:spPr>
          <a:xfrm>
            <a:off x="326276" y="33335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HEROKU</a:t>
            </a:r>
            <a:endParaRPr dirty="0"/>
          </a:p>
        </p:txBody>
      </p:sp>
      <p:sp>
        <p:nvSpPr>
          <p:cNvPr id="608" name="Google Shape;608;p38"/>
          <p:cNvSpPr txBox="1">
            <a:spLocks noGrp="1"/>
          </p:cNvSpPr>
          <p:nvPr>
            <p:ph type="subTitle" idx="7"/>
          </p:nvPr>
        </p:nvSpPr>
        <p:spPr>
          <a:xfrm>
            <a:off x="165800" y="3895327"/>
            <a:ext cx="220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Easy to follow along with lab to set up, challenging to figure out afterwards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09" name="Google Shape;609;p38"/>
          <p:cNvSpPr txBox="1">
            <a:spLocks noGrp="1"/>
          </p:cNvSpPr>
          <p:nvPr>
            <p:ph type="ctrTitle" idx="8"/>
          </p:nvPr>
        </p:nvSpPr>
        <p:spPr>
          <a:xfrm>
            <a:off x="2381140" y="33335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610" name="Google Shape;610;p38"/>
          <p:cNvSpPr txBox="1">
            <a:spLocks noGrp="1"/>
          </p:cNvSpPr>
          <p:nvPr>
            <p:ph type="subTitle" idx="9"/>
          </p:nvPr>
        </p:nvSpPr>
        <p:spPr>
          <a:xfrm>
            <a:off x="2286194" y="3895327"/>
            <a:ext cx="2132929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No background </a:t>
            </a:r>
            <a:r>
              <a:rPr lang="en-US" dirty="0">
                <a:latin typeface="Avenir Book" panose="02000503020000020003" pitchFamily="2" charset="0"/>
              </a:rPr>
              <a:t>knowledge</a:t>
            </a:r>
            <a:r>
              <a:rPr lang="en" dirty="0">
                <a:latin typeface="Avenir Book" panose="02000503020000020003" pitchFamily="2" charset="0"/>
              </a:rPr>
              <a:t>, had to learn on the go – challenging to find good resources 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11" name="Google Shape;611;p38"/>
          <p:cNvSpPr txBox="1">
            <a:spLocks noGrp="1"/>
          </p:cNvSpPr>
          <p:nvPr>
            <p:ph type="ctrTitle" idx="13"/>
          </p:nvPr>
        </p:nvSpPr>
        <p:spPr>
          <a:xfrm>
            <a:off x="4681705" y="33335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</a:t>
            </a:r>
            <a:endParaRPr dirty="0"/>
          </a:p>
        </p:txBody>
      </p:sp>
      <p:sp>
        <p:nvSpPr>
          <p:cNvPr id="612" name="Google Shape;612;p38"/>
          <p:cNvSpPr txBox="1">
            <a:spLocks noGrp="1"/>
          </p:cNvSpPr>
          <p:nvPr>
            <p:ph type="subTitle" idx="14"/>
          </p:nvPr>
        </p:nvSpPr>
        <p:spPr>
          <a:xfrm>
            <a:off x="4487005" y="3895327"/>
            <a:ext cx="227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Language we are all most familiar with but not usable for all needs in the project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613" name="Google Shape;613;p38"/>
          <p:cNvSpPr/>
          <p:nvPr/>
        </p:nvSpPr>
        <p:spPr>
          <a:xfrm>
            <a:off x="1849675" y="114300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8"/>
          <p:cNvSpPr/>
          <p:nvPr/>
        </p:nvSpPr>
        <p:spPr>
          <a:xfrm>
            <a:off x="4296013" y="114300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8"/>
          <p:cNvSpPr/>
          <p:nvPr/>
        </p:nvSpPr>
        <p:spPr>
          <a:xfrm>
            <a:off x="6749818" y="114300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8"/>
          <p:cNvSpPr/>
          <p:nvPr/>
        </p:nvSpPr>
        <p:spPr>
          <a:xfrm>
            <a:off x="990625" y="291465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8"/>
          <p:cNvSpPr/>
          <p:nvPr/>
        </p:nvSpPr>
        <p:spPr>
          <a:xfrm>
            <a:off x="3060294" y="291465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8"/>
          <p:cNvSpPr/>
          <p:nvPr/>
        </p:nvSpPr>
        <p:spPr>
          <a:xfrm>
            <a:off x="5346055" y="2914650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8"/>
          <p:cNvSpPr/>
          <p:nvPr/>
        </p:nvSpPr>
        <p:spPr>
          <a:xfrm rot="10800000" flipH="1">
            <a:off x="6993550" y="4"/>
            <a:ext cx="2425579" cy="870396"/>
          </a:xfrm>
          <a:custGeom>
            <a:avLst/>
            <a:gdLst/>
            <a:ahLst/>
            <a:cxnLst/>
            <a:rect l="l" t="t" r="r" b="b"/>
            <a:pathLst>
              <a:path w="79612" h="28568" extrusionOk="0">
                <a:moveTo>
                  <a:pt x="74953" y="1"/>
                </a:moveTo>
                <a:cubicBezTo>
                  <a:pt x="72378" y="1"/>
                  <a:pt x="70280" y="2099"/>
                  <a:pt x="70294" y="4673"/>
                </a:cubicBezTo>
                <a:cubicBezTo>
                  <a:pt x="70280" y="4932"/>
                  <a:pt x="70308" y="5177"/>
                  <a:pt x="70348" y="5436"/>
                </a:cubicBezTo>
                <a:cubicBezTo>
                  <a:pt x="69953" y="5382"/>
                  <a:pt x="69558" y="5354"/>
                  <a:pt x="69163" y="5354"/>
                </a:cubicBezTo>
                <a:cubicBezTo>
                  <a:pt x="65758" y="5354"/>
                  <a:pt x="62679" y="7343"/>
                  <a:pt x="61276" y="10449"/>
                </a:cubicBezTo>
                <a:cubicBezTo>
                  <a:pt x="60717" y="10286"/>
                  <a:pt x="60145" y="10204"/>
                  <a:pt x="59573" y="10204"/>
                </a:cubicBezTo>
                <a:cubicBezTo>
                  <a:pt x="59028" y="10204"/>
                  <a:pt x="58497" y="10272"/>
                  <a:pt x="57979" y="10408"/>
                </a:cubicBezTo>
                <a:cubicBezTo>
                  <a:pt x="57993" y="7466"/>
                  <a:pt x="55799" y="4987"/>
                  <a:pt x="52898" y="4619"/>
                </a:cubicBezTo>
                <a:cubicBezTo>
                  <a:pt x="52650" y="4588"/>
                  <a:pt x="52404" y="4572"/>
                  <a:pt x="52161" y="4572"/>
                </a:cubicBezTo>
                <a:cubicBezTo>
                  <a:pt x="49532" y="4572"/>
                  <a:pt x="47183" y="6344"/>
                  <a:pt x="46522" y="8937"/>
                </a:cubicBezTo>
                <a:cubicBezTo>
                  <a:pt x="44288" y="9182"/>
                  <a:pt x="42544" y="10967"/>
                  <a:pt x="42367" y="13201"/>
                </a:cubicBezTo>
                <a:cubicBezTo>
                  <a:pt x="40598" y="10940"/>
                  <a:pt x="38068" y="9870"/>
                  <a:pt x="35560" y="9870"/>
                </a:cubicBezTo>
                <a:cubicBezTo>
                  <a:pt x="32160" y="9870"/>
                  <a:pt x="28801" y="11838"/>
                  <a:pt x="27437" y="15476"/>
                </a:cubicBezTo>
                <a:cubicBezTo>
                  <a:pt x="26536" y="14970"/>
                  <a:pt x="25541" y="14719"/>
                  <a:pt x="24549" y="14719"/>
                </a:cubicBezTo>
                <a:cubicBezTo>
                  <a:pt x="23350" y="14719"/>
                  <a:pt x="22157" y="15086"/>
                  <a:pt x="21143" y="15817"/>
                </a:cubicBezTo>
                <a:cubicBezTo>
                  <a:pt x="20121" y="13212"/>
                  <a:pt x="17619" y="11592"/>
                  <a:pt x="14945" y="11592"/>
                </a:cubicBezTo>
                <a:cubicBezTo>
                  <a:pt x="14304" y="11592"/>
                  <a:pt x="13653" y="11685"/>
                  <a:pt x="13010" y="11880"/>
                </a:cubicBezTo>
                <a:cubicBezTo>
                  <a:pt x="9700" y="12874"/>
                  <a:pt x="7698" y="16266"/>
                  <a:pt x="8433" y="19658"/>
                </a:cubicBezTo>
                <a:cubicBezTo>
                  <a:pt x="8202" y="19617"/>
                  <a:pt x="7970" y="19604"/>
                  <a:pt x="7738" y="19604"/>
                </a:cubicBezTo>
                <a:cubicBezTo>
                  <a:pt x="6308" y="19604"/>
                  <a:pt x="4973" y="20285"/>
                  <a:pt x="4128" y="21429"/>
                </a:cubicBezTo>
                <a:cubicBezTo>
                  <a:pt x="4019" y="21416"/>
                  <a:pt x="3897" y="21416"/>
                  <a:pt x="3788" y="21416"/>
                </a:cubicBezTo>
                <a:cubicBezTo>
                  <a:pt x="3754" y="21415"/>
                  <a:pt x="3719" y="21414"/>
                  <a:pt x="3685" y="21414"/>
                </a:cubicBezTo>
                <a:cubicBezTo>
                  <a:pt x="1836" y="21414"/>
                  <a:pt x="284" y="22853"/>
                  <a:pt x="137" y="24712"/>
                </a:cubicBezTo>
                <a:cubicBezTo>
                  <a:pt x="1" y="26606"/>
                  <a:pt x="1363" y="28281"/>
                  <a:pt x="3243" y="28527"/>
                </a:cubicBezTo>
                <a:lnTo>
                  <a:pt x="3243" y="28567"/>
                </a:lnTo>
                <a:lnTo>
                  <a:pt x="79612" y="28567"/>
                </a:lnTo>
                <a:lnTo>
                  <a:pt x="79612" y="5613"/>
                </a:lnTo>
                <a:lnTo>
                  <a:pt x="79517" y="5613"/>
                </a:lnTo>
                <a:cubicBezTo>
                  <a:pt x="79585" y="5300"/>
                  <a:pt x="79612" y="4987"/>
                  <a:pt x="79612" y="4673"/>
                </a:cubicBezTo>
                <a:cubicBezTo>
                  <a:pt x="79612" y="2099"/>
                  <a:pt x="77528" y="1"/>
                  <a:pt x="749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" name="Google Shape;620;p38"/>
          <p:cNvGrpSpPr/>
          <p:nvPr/>
        </p:nvGrpSpPr>
        <p:grpSpPr>
          <a:xfrm>
            <a:off x="1963700" y="1257903"/>
            <a:ext cx="322805" cy="322805"/>
            <a:chOff x="461850" y="1788653"/>
            <a:chExt cx="322805" cy="322805"/>
          </a:xfrm>
        </p:grpSpPr>
        <p:sp>
          <p:nvSpPr>
            <p:cNvPr id="621" name="Google Shape;621;p38"/>
            <p:cNvSpPr/>
            <p:nvPr/>
          </p:nvSpPr>
          <p:spPr>
            <a:xfrm>
              <a:off x="462191" y="1788653"/>
              <a:ext cx="244728" cy="161403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623253" y="1788653"/>
              <a:ext cx="161403" cy="244728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39927" y="1949715"/>
              <a:ext cx="244728" cy="161743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461850" y="1866730"/>
              <a:ext cx="161743" cy="244388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462191" y="1949715"/>
              <a:ext cx="36425" cy="161403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503911" y="1866934"/>
              <a:ext cx="44242" cy="83121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462191" y="1788653"/>
              <a:ext cx="36425" cy="161403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683265" y="1840371"/>
              <a:ext cx="39061" cy="57694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623571" y="1788653"/>
              <a:ext cx="20701" cy="67920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623571" y="1882477"/>
              <a:ext cx="20701" cy="67579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667517" y="1950033"/>
              <a:ext cx="41697" cy="83189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613073" y="1949715"/>
              <a:ext cx="20701" cy="67920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534678" y="2002024"/>
              <a:ext cx="39379" cy="57717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613073" y="2043516"/>
              <a:ext cx="25950" cy="67601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8"/>
          <p:cNvGrpSpPr/>
          <p:nvPr/>
        </p:nvGrpSpPr>
        <p:grpSpPr>
          <a:xfrm rot="5400000">
            <a:off x="6867181" y="1266835"/>
            <a:ext cx="317874" cy="304922"/>
            <a:chOff x="51868" y="2194447"/>
            <a:chExt cx="317874" cy="304922"/>
          </a:xfrm>
        </p:grpSpPr>
        <p:sp>
          <p:nvSpPr>
            <p:cNvPr id="636" name="Google Shape;636;p38"/>
            <p:cNvSpPr/>
            <p:nvPr/>
          </p:nvSpPr>
          <p:spPr>
            <a:xfrm>
              <a:off x="154213" y="2377414"/>
              <a:ext cx="8544" cy="17724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162734" y="2214375"/>
              <a:ext cx="207008" cy="217824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143374" y="2194447"/>
              <a:ext cx="218483" cy="211280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255240" y="2298678"/>
              <a:ext cx="21337" cy="50877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78431" y="2431200"/>
              <a:ext cx="141065" cy="68169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185048" y="2391843"/>
              <a:ext cx="77100" cy="43174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51868" y="2278750"/>
              <a:ext cx="219460" cy="21130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176845" y="2412499"/>
              <a:ext cx="34130" cy="20701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" name="Google Shape;644;p38"/>
          <p:cNvGrpSpPr/>
          <p:nvPr/>
        </p:nvGrpSpPr>
        <p:grpSpPr>
          <a:xfrm>
            <a:off x="5459487" y="3032090"/>
            <a:ext cx="325737" cy="324010"/>
            <a:chOff x="760478" y="2353790"/>
            <a:chExt cx="325737" cy="324010"/>
          </a:xfrm>
        </p:grpSpPr>
        <p:sp>
          <p:nvSpPr>
            <p:cNvPr id="645" name="Google Shape;645;p38"/>
            <p:cNvSpPr/>
            <p:nvPr/>
          </p:nvSpPr>
          <p:spPr>
            <a:xfrm>
              <a:off x="760478" y="2410438"/>
              <a:ext cx="267361" cy="267361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893977" y="2538688"/>
              <a:ext cx="133521" cy="10862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1006161" y="2353790"/>
              <a:ext cx="80054" cy="77986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1006161" y="2353790"/>
              <a:ext cx="53831" cy="77986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792631" y="2442592"/>
              <a:ext cx="203054" cy="203054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893977" y="2538688"/>
              <a:ext cx="101709" cy="10862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819195" y="2469155"/>
              <a:ext cx="149587" cy="14992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893977" y="2538688"/>
              <a:ext cx="75145" cy="10862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851348" y="2501308"/>
              <a:ext cx="85621" cy="85621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893977" y="2538688"/>
              <a:ext cx="42991" cy="1086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877911" y="2528190"/>
              <a:ext cx="32176" cy="31858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893977" y="2538688"/>
              <a:ext cx="16429" cy="10862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886319" y="2513442"/>
              <a:ext cx="38516" cy="36062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911133" y="2364878"/>
              <a:ext cx="164448" cy="160403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38"/>
          <p:cNvGrpSpPr/>
          <p:nvPr/>
        </p:nvGrpSpPr>
        <p:grpSpPr>
          <a:xfrm>
            <a:off x="3223518" y="3029046"/>
            <a:ext cx="203395" cy="323828"/>
            <a:chOff x="3791182" y="2895454"/>
            <a:chExt cx="234650" cy="373590"/>
          </a:xfrm>
        </p:grpSpPr>
        <p:sp>
          <p:nvSpPr>
            <p:cNvPr id="660" name="Google Shape;660;p38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8"/>
          <p:cNvGrpSpPr/>
          <p:nvPr/>
        </p:nvGrpSpPr>
        <p:grpSpPr>
          <a:xfrm>
            <a:off x="1121235" y="3032090"/>
            <a:ext cx="275127" cy="317712"/>
            <a:chOff x="866528" y="3348348"/>
            <a:chExt cx="317405" cy="366534"/>
          </a:xfrm>
        </p:grpSpPr>
        <p:sp>
          <p:nvSpPr>
            <p:cNvPr id="670" name="Google Shape;670;p38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8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38"/>
          <p:cNvGrpSpPr/>
          <p:nvPr/>
        </p:nvGrpSpPr>
        <p:grpSpPr>
          <a:xfrm>
            <a:off x="4433653" y="1260388"/>
            <a:ext cx="277307" cy="317812"/>
            <a:chOff x="442690" y="2261863"/>
            <a:chExt cx="277307" cy="317812"/>
          </a:xfrm>
        </p:grpSpPr>
        <p:sp>
          <p:nvSpPr>
            <p:cNvPr id="679" name="Google Shape;679;p38"/>
            <p:cNvSpPr/>
            <p:nvPr/>
          </p:nvSpPr>
          <p:spPr>
            <a:xfrm>
              <a:off x="442690" y="2261863"/>
              <a:ext cx="277302" cy="317803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442690" y="2340918"/>
              <a:ext cx="277302" cy="238748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442894" y="2340918"/>
              <a:ext cx="138560" cy="215666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581432" y="2341144"/>
              <a:ext cx="138565" cy="238531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581432" y="2340918"/>
              <a:ext cx="138560" cy="215666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611;p38">
            <a:extLst>
              <a:ext uri="{FF2B5EF4-FFF2-40B4-BE49-F238E27FC236}">
                <a16:creationId xmlns:a16="http://schemas.microsoft.com/office/drawing/2014/main" id="{90DA2653-83B8-BB45-9C7B-2113C1ED4970}"/>
              </a:ext>
            </a:extLst>
          </p:cNvPr>
          <p:cNvSpPr txBox="1">
            <a:spLocks/>
          </p:cNvSpPr>
          <p:nvPr/>
        </p:nvSpPr>
        <p:spPr>
          <a:xfrm>
            <a:off x="6936424" y="333885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HTML/CSS</a:t>
            </a:r>
            <a:endParaRPr lang="en-US" dirty="0"/>
          </a:p>
        </p:txBody>
      </p:sp>
      <p:sp>
        <p:nvSpPr>
          <p:cNvPr id="93" name="Google Shape;612;p38">
            <a:extLst>
              <a:ext uri="{FF2B5EF4-FFF2-40B4-BE49-F238E27FC236}">
                <a16:creationId xmlns:a16="http://schemas.microsoft.com/office/drawing/2014/main" id="{C83090C5-211D-FC40-A7A0-4B6F1CD1FAE8}"/>
              </a:ext>
            </a:extLst>
          </p:cNvPr>
          <p:cNvSpPr txBox="1">
            <a:spLocks/>
          </p:cNvSpPr>
          <p:nvPr/>
        </p:nvSpPr>
        <p:spPr>
          <a:xfrm>
            <a:off x="6641623" y="3900584"/>
            <a:ext cx="2425579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uli"/>
              <a:buNone/>
              <a:defRPr sz="1000" b="0" i="0" u="none" strike="noStrike" cap="none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dirty="0">
                <a:latin typeface="Avenir Book" panose="02000503020000020003" pitchFamily="2" charset="0"/>
              </a:rPr>
              <a:t>No background knowledge, easy to find resources to learn – challenging to integrate with backend</a:t>
            </a:r>
          </a:p>
        </p:txBody>
      </p:sp>
      <p:sp>
        <p:nvSpPr>
          <p:cNvPr id="94" name="Google Shape;618;p38">
            <a:extLst>
              <a:ext uri="{FF2B5EF4-FFF2-40B4-BE49-F238E27FC236}">
                <a16:creationId xmlns:a16="http://schemas.microsoft.com/office/drawing/2014/main" id="{D40004AC-E3C9-1F4F-BE4E-627F95BC0431}"/>
              </a:ext>
            </a:extLst>
          </p:cNvPr>
          <p:cNvSpPr/>
          <p:nvPr/>
        </p:nvSpPr>
        <p:spPr>
          <a:xfrm>
            <a:off x="7600774" y="2919907"/>
            <a:ext cx="552600" cy="55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890;p40">
            <a:extLst>
              <a:ext uri="{FF2B5EF4-FFF2-40B4-BE49-F238E27FC236}">
                <a16:creationId xmlns:a16="http://schemas.microsoft.com/office/drawing/2014/main" id="{705E893B-7561-BB49-A0B8-01BC2A3884CD}"/>
              </a:ext>
            </a:extLst>
          </p:cNvPr>
          <p:cNvGrpSpPr/>
          <p:nvPr/>
        </p:nvGrpSpPr>
        <p:grpSpPr>
          <a:xfrm>
            <a:off x="7723405" y="3045150"/>
            <a:ext cx="307338" cy="365307"/>
            <a:chOff x="4030586" y="3805246"/>
            <a:chExt cx="286523" cy="340566"/>
          </a:xfrm>
        </p:grpSpPr>
        <p:sp>
          <p:nvSpPr>
            <p:cNvPr id="111" name="Google Shape;891;p40">
              <a:extLst>
                <a:ext uri="{FF2B5EF4-FFF2-40B4-BE49-F238E27FC236}">
                  <a16:creationId xmlns:a16="http://schemas.microsoft.com/office/drawing/2014/main" id="{173C8406-48CC-1642-9B60-5E34F082AB47}"/>
                </a:ext>
              </a:extLst>
            </p:cNvPr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92;p40">
              <a:extLst>
                <a:ext uri="{FF2B5EF4-FFF2-40B4-BE49-F238E27FC236}">
                  <a16:creationId xmlns:a16="http://schemas.microsoft.com/office/drawing/2014/main" id="{355FCD8D-769E-0C45-B98B-3D9335F479CF}"/>
                </a:ext>
              </a:extLst>
            </p:cNvPr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93;p40">
              <a:extLst>
                <a:ext uri="{FF2B5EF4-FFF2-40B4-BE49-F238E27FC236}">
                  <a16:creationId xmlns:a16="http://schemas.microsoft.com/office/drawing/2014/main" id="{DB840B47-AD90-9841-AAEB-CFC157096152}"/>
                </a:ext>
              </a:extLst>
            </p:cNvPr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94;p40">
              <a:extLst>
                <a:ext uri="{FF2B5EF4-FFF2-40B4-BE49-F238E27FC236}">
                  <a16:creationId xmlns:a16="http://schemas.microsoft.com/office/drawing/2014/main" id="{176C013C-16ED-4C45-B874-89A57B3785AC}"/>
                </a:ext>
              </a:extLst>
            </p:cNvPr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895;p40">
              <a:extLst>
                <a:ext uri="{FF2B5EF4-FFF2-40B4-BE49-F238E27FC236}">
                  <a16:creationId xmlns:a16="http://schemas.microsoft.com/office/drawing/2014/main" id="{D6663C9C-EC19-504C-9015-AF3C0A6565B2}"/>
                </a:ext>
              </a:extLst>
            </p:cNvPr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96;p40">
              <a:extLst>
                <a:ext uri="{FF2B5EF4-FFF2-40B4-BE49-F238E27FC236}">
                  <a16:creationId xmlns:a16="http://schemas.microsoft.com/office/drawing/2014/main" id="{6454F640-4FBE-AC46-BA94-7D32F9FDF5D7}"/>
                </a:ext>
              </a:extLst>
            </p:cNvPr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97;p40">
              <a:extLst>
                <a:ext uri="{FF2B5EF4-FFF2-40B4-BE49-F238E27FC236}">
                  <a16:creationId xmlns:a16="http://schemas.microsoft.com/office/drawing/2014/main" id="{5A63B379-1E2E-D34A-B060-199E77362B0D}"/>
                </a:ext>
              </a:extLst>
            </p:cNvPr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98;p40">
              <a:extLst>
                <a:ext uri="{FF2B5EF4-FFF2-40B4-BE49-F238E27FC236}">
                  <a16:creationId xmlns:a16="http://schemas.microsoft.com/office/drawing/2014/main" id="{C4BCBF20-3CE5-2644-AA1B-3F625308F050}"/>
                </a:ext>
              </a:extLst>
            </p:cNvPr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99;p40">
              <a:extLst>
                <a:ext uri="{FF2B5EF4-FFF2-40B4-BE49-F238E27FC236}">
                  <a16:creationId xmlns:a16="http://schemas.microsoft.com/office/drawing/2014/main" id="{BBF3A7E1-ABF9-DA41-813F-177FEA499005}"/>
                </a:ext>
              </a:extLst>
            </p:cNvPr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900;p40">
              <a:extLst>
                <a:ext uri="{FF2B5EF4-FFF2-40B4-BE49-F238E27FC236}">
                  <a16:creationId xmlns:a16="http://schemas.microsoft.com/office/drawing/2014/main" id="{528C7C51-8F5D-F34D-9C82-BAE69CFA07CE}"/>
                </a:ext>
              </a:extLst>
            </p:cNvPr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901;p40">
              <a:extLst>
                <a:ext uri="{FF2B5EF4-FFF2-40B4-BE49-F238E27FC236}">
                  <a16:creationId xmlns:a16="http://schemas.microsoft.com/office/drawing/2014/main" id="{F10F6101-5A5A-8C44-8238-177F1EED70DE}"/>
                </a:ext>
              </a:extLst>
            </p:cNvPr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902;p40">
              <a:extLst>
                <a:ext uri="{FF2B5EF4-FFF2-40B4-BE49-F238E27FC236}">
                  <a16:creationId xmlns:a16="http://schemas.microsoft.com/office/drawing/2014/main" id="{25E5C64E-3710-A04A-9C08-9AC62E84DAB2}"/>
                </a:ext>
              </a:extLst>
            </p:cNvPr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903;p40">
              <a:extLst>
                <a:ext uri="{FF2B5EF4-FFF2-40B4-BE49-F238E27FC236}">
                  <a16:creationId xmlns:a16="http://schemas.microsoft.com/office/drawing/2014/main" id="{CB496F7D-6212-4946-B891-36DF60BA1F71}"/>
                </a:ext>
              </a:extLst>
            </p:cNvPr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DE7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494" name="Google Shape;494;p36"/>
          <p:cNvSpPr txBox="1">
            <a:spLocks noGrp="1"/>
          </p:cNvSpPr>
          <p:nvPr>
            <p:ph type="ctrTitle" idx="4294967295"/>
          </p:nvPr>
        </p:nvSpPr>
        <p:spPr>
          <a:xfrm>
            <a:off x="2584643" y="969173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INTEGRATING COMPONENTS</a:t>
            </a:r>
            <a:endParaRPr sz="2000" dirty="0">
              <a:solidFill>
                <a:schemeClr val="lt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495" name="Google Shape;495;p36"/>
          <p:cNvSpPr txBox="1">
            <a:spLocks noGrp="1"/>
          </p:cNvSpPr>
          <p:nvPr>
            <p:ph type="ctrTitle" idx="4294967295"/>
          </p:nvPr>
        </p:nvSpPr>
        <p:spPr>
          <a:xfrm>
            <a:off x="4523369" y="976631"/>
            <a:ext cx="2198643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TROUBLESHOOTING</a:t>
            </a:r>
            <a:endParaRPr sz="2000" dirty="0">
              <a:solidFill>
                <a:schemeClr val="lt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496" name="Google Shape;496;p36"/>
          <p:cNvSpPr txBox="1">
            <a:spLocks noGrp="1"/>
          </p:cNvSpPr>
          <p:nvPr>
            <p:ph type="subTitle" idx="4294967295"/>
          </p:nvPr>
        </p:nvSpPr>
        <p:spPr>
          <a:xfrm>
            <a:off x="6535937" y="2618587"/>
            <a:ext cx="2050124" cy="1090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O</a:t>
            </a:r>
            <a:r>
              <a:rPr lang="en" sz="1400" dirty="0">
                <a:latin typeface="Avenir Book" panose="02000503020000020003" pitchFamily="2" charset="0"/>
              </a:rPr>
              <a:t>ur whole team is comprise of full-time employees, with different schedules, who completed a whole project without being able to meet in-person </a:t>
            </a:r>
            <a:endParaRPr sz="1400" dirty="0">
              <a:latin typeface="Avenir Book" panose="02000503020000020003" pitchFamily="2" charset="0"/>
            </a:endParaRPr>
          </a:p>
        </p:txBody>
      </p:sp>
      <p:sp>
        <p:nvSpPr>
          <p:cNvPr id="497" name="Google Shape;497;p36"/>
          <p:cNvSpPr txBox="1">
            <a:spLocks noGrp="1"/>
          </p:cNvSpPr>
          <p:nvPr>
            <p:ph type="ctrTitle" idx="4294967295"/>
          </p:nvPr>
        </p:nvSpPr>
        <p:spPr>
          <a:xfrm>
            <a:off x="726763" y="205869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LEARNING NEW TOOLS</a:t>
            </a:r>
            <a:endParaRPr sz="2000" dirty="0">
              <a:solidFill>
                <a:schemeClr val="lt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498" name="Google Shape;498;p36"/>
          <p:cNvSpPr txBox="1">
            <a:spLocks noGrp="1"/>
          </p:cNvSpPr>
          <p:nvPr>
            <p:ph type="subTitle" idx="4294967295"/>
          </p:nvPr>
        </p:nvSpPr>
        <p:spPr>
          <a:xfrm>
            <a:off x="710753" y="2618587"/>
            <a:ext cx="1807115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venir Book" panose="02000503020000020003" pitchFamily="2" charset="0"/>
              </a:rPr>
              <a:t>No one on our team had HTML/CSS, Django or Heroku experience, and learned it on the fly</a:t>
            </a:r>
            <a:endParaRPr sz="1400" dirty="0">
              <a:latin typeface="Avenir Book" panose="02000503020000020003" pitchFamily="2" charset="0"/>
            </a:endParaRPr>
          </a:p>
        </p:txBody>
      </p:sp>
      <p:sp>
        <p:nvSpPr>
          <p:cNvPr id="499" name="Google Shape;499;p36"/>
          <p:cNvSpPr txBox="1">
            <a:spLocks noGrp="1"/>
          </p:cNvSpPr>
          <p:nvPr>
            <p:ph type="subTitle" idx="4294967295"/>
          </p:nvPr>
        </p:nvSpPr>
        <p:spPr>
          <a:xfrm>
            <a:off x="2517868" y="1515198"/>
            <a:ext cx="1968313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venir Book" panose="02000503020000020003" pitchFamily="2" charset="0"/>
              </a:rPr>
              <a:t>Combining new tools and then putting them together required A LOT of Googling</a:t>
            </a:r>
            <a:endParaRPr sz="1400" dirty="0">
              <a:latin typeface="Avenir Book" panose="02000503020000020003" pitchFamily="2" charset="0"/>
            </a:endParaRPr>
          </a:p>
        </p:txBody>
      </p:sp>
      <p:sp>
        <p:nvSpPr>
          <p:cNvPr id="500" name="Google Shape;500;p36"/>
          <p:cNvSpPr txBox="1">
            <a:spLocks noGrp="1"/>
          </p:cNvSpPr>
          <p:nvPr>
            <p:ph type="subTitle" idx="4294967295"/>
          </p:nvPr>
        </p:nvSpPr>
        <p:spPr>
          <a:xfrm>
            <a:off x="4465942" y="1504888"/>
            <a:ext cx="2256069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Avenir Book" panose="02000503020000020003" pitchFamily="2" charset="0"/>
              </a:rPr>
              <a:t>Trying to figure out if it was a bug/user-error or not-possible with the current approach change the outcome of the project</a:t>
            </a:r>
            <a:endParaRPr sz="1400" dirty="0">
              <a:latin typeface="Avenir Book" panose="02000503020000020003" pitchFamily="2" charset="0"/>
            </a:endParaRPr>
          </a:p>
        </p:txBody>
      </p:sp>
      <p:sp>
        <p:nvSpPr>
          <p:cNvPr id="501" name="Google Shape;501;p36"/>
          <p:cNvSpPr txBox="1">
            <a:spLocks noGrp="1"/>
          </p:cNvSpPr>
          <p:nvPr>
            <p:ph type="ctrTitle" idx="4294967295"/>
          </p:nvPr>
        </p:nvSpPr>
        <p:spPr>
          <a:xfrm>
            <a:off x="6549466" y="2058690"/>
            <a:ext cx="193585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TIME MANAGEMENT &amp; COMMUNICATION</a:t>
            </a:r>
            <a:endParaRPr sz="2000" dirty="0">
              <a:solidFill>
                <a:schemeClr val="lt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grpSp>
        <p:nvGrpSpPr>
          <p:cNvPr id="506" name="Google Shape;506;p36"/>
          <p:cNvGrpSpPr/>
          <p:nvPr/>
        </p:nvGrpSpPr>
        <p:grpSpPr>
          <a:xfrm>
            <a:off x="2834856" y="2894861"/>
            <a:ext cx="3417401" cy="3417290"/>
            <a:chOff x="604675" y="442665"/>
            <a:chExt cx="1797875" cy="1797817"/>
          </a:xfrm>
        </p:grpSpPr>
        <p:sp>
          <p:nvSpPr>
            <p:cNvPr id="507" name="Google Shape;507;p36"/>
            <p:cNvSpPr/>
            <p:nvPr/>
          </p:nvSpPr>
          <p:spPr>
            <a:xfrm>
              <a:off x="637875" y="461150"/>
              <a:ext cx="1751575" cy="1751575"/>
            </a:xfrm>
            <a:custGeom>
              <a:avLst/>
              <a:gdLst/>
              <a:ahLst/>
              <a:cxnLst/>
              <a:rect l="l" t="t" r="r" b="b"/>
              <a:pathLst>
                <a:path w="70063" h="70063" extrusionOk="0">
                  <a:moveTo>
                    <a:pt x="35032" y="1"/>
                  </a:moveTo>
                  <a:cubicBezTo>
                    <a:pt x="25741" y="1"/>
                    <a:pt x="16828" y="3690"/>
                    <a:pt x="10262" y="10262"/>
                  </a:cubicBezTo>
                  <a:cubicBezTo>
                    <a:pt x="3690" y="16828"/>
                    <a:pt x="1" y="25742"/>
                    <a:pt x="1" y="35032"/>
                  </a:cubicBezTo>
                  <a:cubicBezTo>
                    <a:pt x="1" y="44322"/>
                    <a:pt x="3690" y="53236"/>
                    <a:pt x="10262" y="59802"/>
                  </a:cubicBezTo>
                  <a:cubicBezTo>
                    <a:pt x="16828" y="66374"/>
                    <a:pt x="25741" y="70063"/>
                    <a:pt x="35032" y="70063"/>
                  </a:cubicBezTo>
                  <a:cubicBezTo>
                    <a:pt x="44322" y="70063"/>
                    <a:pt x="53236" y="66374"/>
                    <a:pt x="59802" y="59802"/>
                  </a:cubicBezTo>
                  <a:cubicBezTo>
                    <a:pt x="66374" y="53236"/>
                    <a:pt x="70063" y="44322"/>
                    <a:pt x="70063" y="35032"/>
                  </a:cubicBezTo>
                  <a:cubicBezTo>
                    <a:pt x="70063" y="25742"/>
                    <a:pt x="66374" y="16828"/>
                    <a:pt x="59802" y="10262"/>
                  </a:cubicBezTo>
                  <a:cubicBezTo>
                    <a:pt x="53236" y="3690"/>
                    <a:pt x="44322" y="1"/>
                    <a:pt x="35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604675" y="442665"/>
              <a:ext cx="1797817" cy="1797817"/>
            </a:xfrm>
            <a:custGeom>
              <a:avLst/>
              <a:gdLst/>
              <a:ahLst/>
              <a:cxnLst/>
              <a:rect l="l" t="t" r="r" b="b"/>
              <a:pathLst>
                <a:path w="70063" h="70063" extrusionOk="0">
                  <a:moveTo>
                    <a:pt x="35031" y="1"/>
                  </a:moveTo>
                  <a:cubicBezTo>
                    <a:pt x="25741" y="1"/>
                    <a:pt x="16827" y="3690"/>
                    <a:pt x="10255" y="10262"/>
                  </a:cubicBezTo>
                  <a:cubicBezTo>
                    <a:pt x="3689" y="16828"/>
                    <a:pt x="0" y="25742"/>
                    <a:pt x="0" y="35032"/>
                  </a:cubicBezTo>
                  <a:cubicBezTo>
                    <a:pt x="0" y="44322"/>
                    <a:pt x="3689" y="53236"/>
                    <a:pt x="10255" y="59802"/>
                  </a:cubicBezTo>
                  <a:cubicBezTo>
                    <a:pt x="16827" y="66374"/>
                    <a:pt x="25741" y="70063"/>
                    <a:pt x="35031" y="70063"/>
                  </a:cubicBezTo>
                  <a:cubicBezTo>
                    <a:pt x="44321" y="70063"/>
                    <a:pt x="53229" y="66374"/>
                    <a:pt x="59801" y="59802"/>
                  </a:cubicBezTo>
                  <a:cubicBezTo>
                    <a:pt x="66373" y="53236"/>
                    <a:pt x="70062" y="44322"/>
                    <a:pt x="70062" y="35032"/>
                  </a:cubicBezTo>
                  <a:cubicBezTo>
                    <a:pt x="70062" y="25742"/>
                    <a:pt x="66373" y="16828"/>
                    <a:pt x="59801" y="10262"/>
                  </a:cubicBezTo>
                  <a:cubicBezTo>
                    <a:pt x="53229" y="3690"/>
                    <a:pt x="44321" y="1"/>
                    <a:pt x="3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>
              <a:off x="1767250" y="1012250"/>
              <a:ext cx="635300" cy="893775"/>
            </a:xfrm>
            <a:custGeom>
              <a:avLst/>
              <a:gdLst/>
              <a:ahLst/>
              <a:cxnLst/>
              <a:rect l="l" t="t" r="r" b="b"/>
              <a:pathLst>
                <a:path w="25412" h="35751" extrusionOk="0">
                  <a:moveTo>
                    <a:pt x="23764" y="2774"/>
                  </a:moveTo>
                  <a:cubicBezTo>
                    <a:pt x="23764" y="2777"/>
                    <a:pt x="23766" y="2782"/>
                    <a:pt x="23768" y="2788"/>
                  </a:cubicBezTo>
                  <a:lnTo>
                    <a:pt x="23768" y="2788"/>
                  </a:lnTo>
                  <a:cubicBezTo>
                    <a:pt x="23767" y="2783"/>
                    <a:pt x="23765" y="2779"/>
                    <a:pt x="23764" y="2774"/>
                  </a:cubicBezTo>
                  <a:close/>
                  <a:moveTo>
                    <a:pt x="23768" y="2788"/>
                  </a:moveTo>
                  <a:lnTo>
                    <a:pt x="23768" y="2788"/>
                  </a:lnTo>
                  <a:cubicBezTo>
                    <a:pt x="23775" y="2808"/>
                    <a:pt x="23781" y="2828"/>
                    <a:pt x="23787" y="2848"/>
                  </a:cubicBezTo>
                  <a:lnTo>
                    <a:pt x="23787" y="2848"/>
                  </a:lnTo>
                  <a:cubicBezTo>
                    <a:pt x="23784" y="2833"/>
                    <a:pt x="23780" y="2818"/>
                    <a:pt x="23776" y="2803"/>
                  </a:cubicBezTo>
                  <a:cubicBezTo>
                    <a:pt x="23773" y="2798"/>
                    <a:pt x="23770" y="2793"/>
                    <a:pt x="23768" y="2788"/>
                  </a:cubicBezTo>
                  <a:close/>
                  <a:moveTo>
                    <a:pt x="13608" y="1"/>
                  </a:moveTo>
                  <a:cubicBezTo>
                    <a:pt x="13595" y="1"/>
                    <a:pt x="13581" y="1"/>
                    <a:pt x="13568" y="3"/>
                  </a:cubicBezTo>
                  <a:lnTo>
                    <a:pt x="9908" y="268"/>
                  </a:lnTo>
                  <a:cubicBezTo>
                    <a:pt x="9849" y="273"/>
                    <a:pt x="9796" y="291"/>
                    <a:pt x="9743" y="315"/>
                  </a:cubicBezTo>
                  <a:lnTo>
                    <a:pt x="8614" y="915"/>
                  </a:lnTo>
                  <a:cubicBezTo>
                    <a:pt x="8555" y="944"/>
                    <a:pt x="8490" y="962"/>
                    <a:pt x="8420" y="962"/>
                  </a:cubicBezTo>
                  <a:lnTo>
                    <a:pt x="6860" y="962"/>
                  </a:lnTo>
                  <a:lnTo>
                    <a:pt x="6213" y="903"/>
                  </a:lnTo>
                  <a:cubicBezTo>
                    <a:pt x="6199" y="901"/>
                    <a:pt x="6184" y="900"/>
                    <a:pt x="6170" y="900"/>
                  </a:cubicBezTo>
                  <a:cubicBezTo>
                    <a:pt x="6100" y="900"/>
                    <a:pt x="6029" y="922"/>
                    <a:pt x="5966" y="956"/>
                  </a:cubicBezTo>
                  <a:lnTo>
                    <a:pt x="4313" y="1897"/>
                  </a:lnTo>
                  <a:cubicBezTo>
                    <a:pt x="4183" y="1974"/>
                    <a:pt x="4101" y="2115"/>
                    <a:pt x="4101" y="2262"/>
                  </a:cubicBezTo>
                  <a:lnTo>
                    <a:pt x="4101" y="3898"/>
                  </a:lnTo>
                  <a:cubicBezTo>
                    <a:pt x="4101" y="4033"/>
                    <a:pt x="4036" y="4157"/>
                    <a:pt x="3930" y="4239"/>
                  </a:cubicBezTo>
                  <a:lnTo>
                    <a:pt x="206" y="6898"/>
                  </a:lnTo>
                  <a:cubicBezTo>
                    <a:pt x="65" y="6998"/>
                    <a:pt x="0" y="7169"/>
                    <a:pt x="41" y="7340"/>
                  </a:cubicBezTo>
                  <a:lnTo>
                    <a:pt x="206" y="7987"/>
                  </a:lnTo>
                  <a:cubicBezTo>
                    <a:pt x="253" y="8169"/>
                    <a:pt x="418" y="8305"/>
                    <a:pt x="612" y="8305"/>
                  </a:cubicBezTo>
                  <a:cubicBezTo>
                    <a:pt x="871" y="8305"/>
                    <a:pt x="1071" y="8534"/>
                    <a:pt x="1024" y="8793"/>
                  </a:cubicBezTo>
                  <a:lnTo>
                    <a:pt x="936" y="9305"/>
                  </a:lnTo>
                  <a:cubicBezTo>
                    <a:pt x="912" y="9446"/>
                    <a:pt x="812" y="9570"/>
                    <a:pt x="671" y="9623"/>
                  </a:cubicBezTo>
                  <a:lnTo>
                    <a:pt x="571" y="9658"/>
                  </a:lnTo>
                  <a:cubicBezTo>
                    <a:pt x="412" y="9723"/>
                    <a:pt x="300" y="9876"/>
                    <a:pt x="300" y="10052"/>
                  </a:cubicBezTo>
                  <a:lnTo>
                    <a:pt x="282" y="12735"/>
                  </a:lnTo>
                  <a:cubicBezTo>
                    <a:pt x="282" y="12835"/>
                    <a:pt x="318" y="12935"/>
                    <a:pt x="388" y="13011"/>
                  </a:cubicBezTo>
                  <a:lnTo>
                    <a:pt x="3707" y="16789"/>
                  </a:lnTo>
                  <a:cubicBezTo>
                    <a:pt x="3785" y="16878"/>
                    <a:pt x="3890" y="16930"/>
                    <a:pt x="4006" y="16930"/>
                  </a:cubicBezTo>
                  <a:cubicBezTo>
                    <a:pt x="4012" y="16930"/>
                    <a:pt x="4018" y="16930"/>
                    <a:pt x="4024" y="16930"/>
                  </a:cubicBezTo>
                  <a:lnTo>
                    <a:pt x="5378" y="16930"/>
                  </a:lnTo>
                  <a:lnTo>
                    <a:pt x="5460" y="16748"/>
                  </a:lnTo>
                  <a:lnTo>
                    <a:pt x="8084" y="16748"/>
                  </a:lnTo>
                  <a:cubicBezTo>
                    <a:pt x="8190" y="16748"/>
                    <a:pt x="8290" y="16712"/>
                    <a:pt x="8372" y="16642"/>
                  </a:cubicBezTo>
                  <a:lnTo>
                    <a:pt x="8931" y="16124"/>
                  </a:lnTo>
                  <a:cubicBezTo>
                    <a:pt x="9008" y="16053"/>
                    <a:pt x="9114" y="16012"/>
                    <a:pt x="9214" y="16012"/>
                  </a:cubicBezTo>
                  <a:lnTo>
                    <a:pt x="10467" y="16012"/>
                  </a:lnTo>
                  <a:cubicBezTo>
                    <a:pt x="10579" y="16012"/>
                    <a:pt x="10685" y="16059"/>
                    <a:pt x="10761" y="16136"/>
                  </a:cubicBezTo>
                  <a:lnTo>
                    <a:pt x="11397" y="16765"/>
                  </a:lnTo>
                  <a:cubicBezTo>
                    <a:pt x="11467" y="16830"/>
                    <a:pt x="11555" y="16871"/>
                    <a:pt x="11650" y="16883"/>
                  </a:cubicBezTo>
                  <a:lnTo>
                    <a:pt x="13432" y="17054"/>
                  </a:lnTo>
                  <a:cubicBezTo>
                    <a:pt x="13662" y="17077"/>
                    <a:pt x="13832" y="17283"/>
                    <a:pt x="13809" y="17512"/>
                  </a:cubicBezTo>
                  <a:lnTo>
                    <a:pt x="13544" y="20089"/>
                  </a:lnTo>
                  <a:cubicBezTo>
                    <a:pt x="13538" y="20172"/>
                    <a:pt x="13556" y="20260"/>
                    <a:pt x="13603" y="20337"/>
                  </a:cubicBezTo>
                  <a:lnTo>
                    <a:pt x="16045" y="24626"/>
                  </a:lnTo>
                  <a:cubicBezTo>
                    <a:pt x="16115" y="24755"/>
                    <a:pt x="16115" y="24902"/>
                    <a:pt x="16051" y="25032"/>
                  </a:cubicBezTo>
                  <a:lnTo>
                    <a:pt x="14839" y="27356"/>
                  </a:lnTo>
                  <a:cubicBezTo>
                    <a:pt x="14803" y="27432"/>
                    <a:pt x="14786" y="27515"/>
                    <a:pt x="14791" y="27591"/>
                  </a:cubicBezTo>
                  <a:lnTo>
                    <a:pt x="14891" y="28538"/>
                  </a:lnTo>
                  <a:cubicBezTo>
                    <a:pt x="14903" y="28638"/>
                    <a:pt x="14950" y="28732"/>
                    <a:pt x="15021" y="28797"/>
                  </a:cubicBezTo>
                  <a:lnTo>
                    <a:pt x="15903" y="29644"/>
                  </a:lnTo>
                  <a:cubicBezTo>
                    <a:pt x="15986" y="29727"/>
                    <a:pt x="16033" y="29833"/>
                    <a:pt x="16033" y="29950"/>
                  </a:cubicBezTo>
                  <a:lnTo>
                    <a:pt x="16033" y="32622"/>
                  </a:lnTo>
                  <a:cubicBezTo>
                    <a:pt x="16033" y="32710"/>
                    <a:pt x="16056" y="32786"/>
                    <a:pt x="16104" y="32857"/>
                  </a:cubicBezTo>
                  <a:lnTo>
                    <a:pt x="17245" y="34551"/>
                  </a:lnTo>
                  <a:cubicBezTo>
                    <a:pt x="17292" y="34616"/>
                    <a:pt x="17321" y="34698"/>
                    <a:pt x="17321" y="34781"/>
                  </a:cubicBezTo>
                  <a:lnTo>
                    <a:pt x="17321" y="35328"/>
                  </a:lnTo>
                  <a:cubicBezTo>
                    <a:pt x="17318" y="35586"/>
                    <a:pt x="17528" y="35751"/>
                    <a:pt x="17744" y="35751"/>
                  </a:cubicBezTo>
                  <a:cubicBezTo>
                    <a:pt x="17862" y="35751"/>
                    <a:pt x="17983" y="35700"/>
                    <a:pt x="18069" y="35587"/>
                  </a:cubicBezTo>
                  <a:cubicBezTo>
                    <a:pt x="22746" y="29491"/>
                    <a:pt x="25406" y="21907"/>
                    <a:pt x="25406" y="13688"/>
                  </a:cubicBezTo>
                  <a:cubicBezTo>
                    <a:pt x="25411" y="10013"/>
                    <a:pt x="24866" y="6355"/>
                    <a:pt x="23787" y="2848"/>
                  </a:cubicBezTo>
                  <a:lnTo>
                    <a:pt x="23787" y="2848"/>
                  </a:lnTo>
                  <a:cubicBezTo>
                    <a:pt x="23836" y="3103"/>
                    <a:pt x="23643" y="3351"/>
                    <a:pt x="23376" y="3351"/>
                  </a:cubicBezTo>
                  <a:lnTo>
                    <a:pt x="22405" y="3351"/>
                  </a:lnTo>
                  <a:cubicBezTo>
                    <a:pt x="22317" y="3351"/>
                    <a:pt x="22228" y="3321"/>
                    <a:pt x="22158" y="3268"/>
                  </a:cubicBezTo>
                  <a:lnTo>
                    <a:pt x="20610" y="2115"/>
                  </a:lnTo>
                  <a:cubicBezTo>
                    <a:pt x="20542" y="2061"/>
                    <a:pt x="20456" y="2036"/>
                    <a:pt x="20368" y="2036"/>
                  </a:cubicBezTo>
                  <a:cubicBezTo>
                    <a:pt x="20351" y="2036"/>
                    <a:pt x="20334" y="2037"/>
                    <a:pt x="20316" y="2039"/>
                  </a:cubicBezTo>
                  <a:lnTo>
                    <a:pt x="18981" y="2186"/>
                  </a:lnTo>
                  <a:cubicBezTo>
                    <a:pt x="18769" y="2209"/>
                    <a:pt x="18610" y="2392"/>
                    <a:pt x="18610" y="2603"/>
                  </a:cubicBezTo>
                  <a:lnTo>
                    <a:pt x="18610" y="2927"/>
                  </a:lnTo>
                  <a:cubicBezTo>
                    <a:pt x="18610" y="3162"/>
                    <a:pt x="18422" y="3351"/>
                    <a:pt x="18186" y="3351"/>
                  </a:cubicBezTo>
                  <a:lnTo>
                    <a:pt x="18086" y="3351"/>
                  </a:lnTo>
                  <a:cubicBezTo>
                    <a:pt x="18004" y="3345"/>
                    <a:pt x="17922" y="3321"/>
                    <a:pt x="17851" y="3274"/>
                  </a:cubicBezTo>
                  <a:lnTo>
                    <a:pt x="17374" y="2945"/>
                  </a:lnTo>
                  <a:cubicBezTo>
                    <a:pt x="17333" y="2915"/>
                    <a:pt x="17286" y="2898"/>
                    <a:pt x="17239" y="2886"/>
                  </a:cubicBezTo>
                  <a:lnTo>
                    <a:pt x="14338" y="2162"/>
                  </a:lnTo>
                  <a:cubicBezTo>
                    <a:pt x="14150" y="2115"/>
                    <a:pt x="14021" y="1944"/>
                    <a:pt x="14021" y="1750"/>
                  </a:cubicBezTo>
                  <a:lnTo>
                    <a:pt x="14021" y="421"/>
                  </a:lnTo>
                  <a:cubicBezTo>
                    <a:pt x="14021" y="187"/>
                    <a:pt x="13837" y="1"/>
                    <a:pt x="136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>
              <a:off x="663834" y="553203"/>
              <a:ext cx="1024950" cy="1666850"/>
            </a:xfrm>
            <a:custGeom>
              <a:avLst/>
              <a:gdLst/>
              <a:ahLst/>
              <a:cxnLst/>
              <a:rect l="l" t="t" r="r" b="b"/>
              <a:pathLst>
                <a:path w="40998" h="66674" extrusionOk="0">
                  <a:moveTo>
                    <a:pt x="29077" y="3119"/>
                  </a:moveTo>
                  <a:lnTo>
                    <a:pt x="29076" y="3120"/>
                  </a:lnTo>
                  <a:lnTo>
                    <a:pt x="29076" y="3120"/>
                  </a:lnTo>
                  <a:lnTo>
                    <a:pt x="29095" y="3119"/>
                  </a:lnTo>
                  <a:close/>
                  <a:moveTo>
                    <a:pt x="17310" y="1"/>
                  </a:moveTo>
                  <a:lnTo>
                    <a:pt x="15109" y="1648"/>
                  </a:lnTo>
                  <a:lnTo>
                    <a:pt x="17115" y="1648"/>
                  </a:lnTo>
                  <a:lnTo>
                    <a:pt x="17310" y="2225"/>
                  </a:lnTo>
                  <a:lnTo>
                    <a:pt x="16780" y="2737"/>
                  </a:lnTo>
                  <a:lnTo>
                    <a:pt x="19022" y="2801"/>
                  </a:lnTo>
                  <a:lnTo>
                    <a:pt x="19357" y="3601"/>
                  </a:lnTo>
                  <a:lnTo>
                    <a:pt x="16845" y="3496"/>
                  </a:lnTo>
                  <a:lnTo>
                    <a:pt x="16715" y="2884"/>
                  </a:lnTo>
                  <a:lnTo>
                    <a:pt x="15150" y="2548"/>
                  </a:lnTo>
                  <a:lnTo>
                    <a:pt x="14303" y="2084"/>
                  </a:lnTo>
                  <a:lnTo>
                    <a:pt x="12962" y="2101"/>
                  </a:lnTo>
                  <a:cubicBezTo>
                    <a:pt x="3177" y="7402"/>
                    <a:pt x="0" y="19734"/>
                    <a:pt x="0" y="19734"/>
                  </a:cubicBezTo>
                  <a:lnTo>
                    <a:pt x="1647" y="20470"/>
                  </a:lnTo>
                  <a:lnTo>
                    <a:pt x="1647" y="23429"/>
                  </a:lnTo>
                  <a:lnTo>
                    <a:pt x="3107" y="25947"/>
                  </a:lnTo>
                  <a:lnTo>
                    <a:pt x="4295" y="26136"/>
                  </a:lnTo>
                  <a:lnTo>
                    <a:pt x="4460" y="25271"/>
                  </a:lnTo>
                  <a:lnTo>
                    <a:pt x="3018" y="23064"/>
                  </a:lnTo>
                  <a:lnTo>
                    <a:pt x="2742" y="20929"/>
                  </a:lnTo>
                  <a:lnTo>
                    <a:pt x="3583" y="20929"/>
                  </a:lnTo>
                  <a:lnTo>
                    <a:pt x="3924" y="23135"/>
                  </a:lnTo>
                  <a:lnTo>
                    <a:pt x="5995" y="26136"/>
                  </a:lnTo>
                  <a:lnTo>
                    <a:pt x="5466" y="27107"/>
                  </a:lnTo>
                  <a:lnTo>
                    <a:pt x="6796" y="29095"/>
                  </a:lnTo>
                  <a:lnTo>
                    <a:pt x="10090" y="29919"/>
                  </a:lnTo>
                  <a:lnTo>
                    <a:pt x="10090" y="29389"/>
                  </a:lnTo>
                  <a:lnTo>
                    <a:pt x="11361" y="29578"/>
                  </a:lnTo>
                  <a:lnTo>
                    <a:pt x="11214" y="30490"/>
                  </a:lnTo>
                  <a:lnTo>
                    <a:pt x="12220" y="30678"/>
                  </a:lnTo>
                  <a:lnTo>
                    <a:pt x="13779" y="31119"/>
                  </a:lnTo>
                  <a:lnTo>
                    <a:pt x="16015" y="33655"/>
                  </a:lnTo>
                  <a:lnTo>
                    <a:pt x="18845" y="33867"/>
                  </a:lnTo>
                  <a:lnTo>
                    <a:pt x="19122" y="36191"/>
                  </a:lnTo>
                  <a:lnTo>
                    <a:pt x="17174" y="37544"/>
                  </a:lnTo>
                  <a:lnTo>
                    <a:pt x="17092" y="39615"/>
                  </a:lnTo>
                  <a:lnTo>
                    <a:pt x="16815" y="40892"/>
                  </a:lnTo>
                  <a:lnTo>
                    <a:pt x="19628" y="44422"/>
                  </a:lnTo>
                  <a:lnTo>
                    <a:pt x="19840" y="45622"/>
                  </a:lnTo>
                  <a:cubicBezTo>
                    <a:pt x="19840" y="45622"/>
                    <a:pt x="20869" y="45899"/>
                    <a:pt x="20993" y="45899"/>
                  </a:cubicBezTo>
                  <a:cubicBezTo>
                    <a:pt x="21116" y="45899"/>
                    <a:pt x="23311" y="47546"/>
                    <a:pt x="23311" y="47546"/>
                  </a:cubicBezTo>
                  <a:lnTo>
                    <a:pt x="23311" y="53906"/>
                  </a:lnTo>
                  <a:lnTo>
                    <a:pt x="24058" y="54118"/>
                  </a:lnTo>
                  <a:lnTo>
                    <a:pt x="23523" y="57060"/>
                  </a:lnTo>
                  <a:lnTo>
                    <a:pt x="24829" y="58790"/>
                  </a:lnTo>
                  <a:lnTo>
                    <a:pt x="24576" y="61708"/>
                  </a:lnTo>
                  <a:lnTo>
                    <a:pt x="26306" y="64709"/>
                  </a:lnTo>
                  <a:lnTo>
                    <a:pt x="28506" y="66633"/>
                  </a:lnTo>
                  <a:lnTo>
                    <a:pt x="30701" y="66674"/>
                  </a:lnTo>
                  <a:lnTo>
                    <a:pt x="30936" y="65980"/>
                  </a:lnTo>
                  <a:lnTo>
                    <a:pt x="29306" y="64603"/>
                  </a:lnTo>
                  <a:lnTo>
                    <a:pt x="29395" y="63926"/>
                  </a:lnTo>
                  <a:lnTo>
                    <a:pt x="29689" y="63085"/>
                  </a:lnTo>
                  <a:lnTo>
                    <a:pt x="29748" y="62238"/>
                  </a:lnTo>
                  <a:lnTo>
                    <a:pt x="28647" y="62214"/>
                  </a:lnTo>
                  <a:lnTo>
                    <a:pt x="28100" y="61520"/>
                  </a:lnTo>
                  <a:lnTo>
                    <a:pt x="29006" y="60631"/>
                  </a:lnTo>
                  <a:lnTo>
                    <a:pt x="29136" y="59955"/>
                  </a:lnTo>
                  <a:lnTo>
                    <a:pt x="28100" y="59678"/>
                  </a:lnTo>
                  <a:lnTo>
                    <a:pt x="28159" y="59043"/>
                  </a:lnTo>
                  <a:lnTo>
                    <a:pt x="29624" y="58837"/>
                  </a:lnTo>
                  <a:lnTo>
                    <a:pt x="31848" y="57778"/>
                  </a:lnTo>
                  <a:lnTo>
                    <a:pt x="32584" y="56407"/>
                  </a:lnTo>
                  <a:lnTo>
                    <a:pt x="34908" y="53447"/>
                  </a:lnTo>
                  <a:lnTo>
                    <a:pt x="34384" y="51123"/>
                  </a:lnTo>
                  <a:lnTo>
                    <a:pt x="35078" y="49894"/>
                  </a:lnTo>
                  <a:lnTo>
                    <a:pt x="37214" y="49958"/>
                  </a:lnTo>
                  <a:lnTo>
                    <a:pt x="38650" y="48817"/>
                  </a:lnTo>
                  <a:lnTo>
                    <a:pt x="39114" y="44340"/>
                  </a:lnTo>
                  <a:lnTo>
                    <a:pt x="40703" y="42310"/>
                  </a:lnTo>
                  <a:lnTo>
                    <a:pt x="40997" y="41021"/>
                  </a:lnTo>
                  <a:lnTo>
                    <a:pt x="39538" y="40551"/>
                  </a:lnTo>
                  <a:lnTo>
                    <a:pt x="38567" y="38968"/>
                  </a:lnTo>
                  <a:lnTo>
                    <a:pt x="35290" y="38944"/>
                  </a:lnTo>
                  <a:lnTo>
                    <a:pt x="32719" y="37950"/>
                  </a:lnTo>
                  <a:lnTo>
                    <a:pt x="32589" y="36091"/>
                  </a:lnTo>
                  <a:lnTo>
                    <a:pt x="31725" y="34590"/>
                  </a:lnTo>
                  <a:lnTo>
                    <a:pt x="29377" y="34549"/>
                  </a:lnTo>
                  <a:lnTo>
                    <a:pt x="28000" y="32414"/>
                  </a:lnTo>
                  <a:lnTo>
                    <a:pt x="26800" y="31825"/>
                  </a:lnTo>
                  <a:lnTo>
                    <a:pt x="26735" y="32478"/>
                  </a:lnTo>
                  <a:lnTo>
                    <a:pt x="24535" y="32608"/>
                  </a:lnTo>
                  <a:lnTo>
                    <a:pt x="23729" y="31484"/>
                  </a:lnTo>
                  <a:lnTo>
                    <a:pt x="21452" y="31019"/>
                  </a:lnTo>
                  <a:lnTo>
                    <a:pt x="19563" y="33214"/>
                  </a:lnTo>
                  <a:lnTo>
                    <a:pt x="16586" y="32708"/>
                  </a:lnTo>
                  <a:lnTo>
                    <a:pt x="16374" y="29348"/>
                  </a:lnTo>
                  <a:lnTo>
                    <a:pt x="14221" y="28989"/>
                  </a:lnTo>
                  <a:lnTo>
                    <a:pt x="15086" y="27342"/>
                  </a:lnTo>
                  <a:lnTo>
                    <a:pt x="14833" y="26412"/>
                  </a:lnTo>
                  <a:lnTo>
                    <a:pt x="11979" y="28313"/>
                  </a:lnTo>
                  <a:lnTo>
                    <a:pt x="10202" y="28083"/>
                  </a:lnTo>
                  <a:lnTo>
                    <a:pt x="9543" y="26683"/>
                  </a:lnTo>
                  <a:lnTo>
                    <a:pt x="9949" y="25247"/>
                  </a:lnTo>
                  <a:lnTo>
                    <a:pt x="10944" y="23400"/>
                  </a:lnTo>
                  <a:lnTo>
                    <a:pt x="13203" y="22211"/>
                  </a:lnTo>
                  <a:lnTo>
                    <a:pt x="17604" y="22211"/>
                  </a:lnTo>
                  <a:lnTo>
                    <a:pt x="17580" y="23588"/>
                  </a:lnTo>
                  <a:lnTo>
                    <a:pt x="19163" y="24324"/>
                  </a:lnTo>
                  <a:lnTo>
                    <a:pt x="19039" y="22047"/>
                  </a:lnTo>
                  <a:lnTo>
                    <a:pt x="20175" y="20911"/>
                  </a:lnTo>
                  <a:lnTo>
                    <a:pt x="22458" y="19411"/>
                  </a:lnTo>
                  <a:lnTo>
                    <a:pt x="22623" y="18358"/>
                  </a:lnTo>
                  <a:lnTo>
                    <a:pt x="24905" y="15969"/>
                  </a:lnTo>
                  <a:lnTo>
                    <a:pt x="27329" y="14616"/>
                  </a:lnTo>
                  <a:lnTo>
                    <a:pt x="27118" y="14445"/>
                  </a:lnTo>
                  <a:lnTo>
                    <a:pt x="28771" y="12903"/>
                  </a:lnTo>
                  <a:lnTo>
                    <a:pt x="29359" y="13051"/>
                  </a:lnTo>
                  <a:lnTo>
                    <a:pt x="29630" y="13386"/>
                  </a:lnTo>
                  <a:lnTo>
                    <a:pt x="30265" y="12709"/>
                  </a:lnTo>
                  <a:lnTo>
                    <a:pt x="30412" y="12627"/>
                  </a:lnTo>
                  <a:lnTo>
                    <a:pt x="29712" y="12545"/>
                  </a:lnTo>
                  <a:lnTo>
                    <a:pt x="29000" y="12315"/>
                  </a:lnTo>
                  <a:lnTo>
                    <a:pt x="29000" y="11639"/>
                  </a:lnTo>
                  <a:lnTo>
                    <a:pt x="29412" y="11380"/>
                  </a:lnTo>
                  <a:lnTo>
                    <a:pt x="30236" y="11380"/>
                  </a:lnTo>
                  <a:lnTo>
                    <a:pt x="30601" y="11509"/>
                  </a:lnTo>
                  <a:lnTo>
                    <a:pt x="30971" y="12156"/>
                  </a:lnTo>
                  <a:lnTo>
                    <a:pt x="31383" y="12080"/>
                  </a:lnTo>
                  <a:lnTo>
                    <a:pt x="31383" y="12039"/>
                  </a:lnTo>
                  <a:lnTo>
                    <a:pt x="31477" y="12056"/>
                  </a:lnTo>
                  <a:lnTo>
                    <a:pt x="32601" y="11891"/>
                  </a:lnTo>
                  <a:lnTo>
                    <a:pt x="32748" y="11338"/>
                  </a:lnTo>
                  <a:lnTo>
                    <a:pt x="33401" y="11486"/>
                  </a:lnTo>
                  <a:lnTo>
                    <a:pt x="33725" y="11721"/>
                  </a:lnTo>
                  <a:lnTo>
                    <a:pt x="35078" y="11280"/>
                  </a:lnTo>
                  <a:lnTo>
                    <a:pt x="35143" y="9968"/>
                  </a:lnTo>
                  <a:lnTo>
                    <a:pt x="33725" y="9103"/>
                  </a:lnTo>
                  <a:lnTo>
                    <a:pt x="33619" y="6914"/>
                  </a:lnTo>
                  <a:lnTo>
                    <a:pt x="31677" y="7891"/>
                  </a:lnTo>
                  <a:lnTo>
                    <a:pt x="30977" y="7891"/>
                  </a:lnTo>
                  <a:lnTo>
                    <a:pt x="31148" y="6214"/>
                  </a:lnTo>
                  <a:lnTo>
                    <a:pt x="28477" y="5572"/>
                  </a:lnTo>
                  <a:lnTo>
                    <a:pt x="27347" y="6396"/>
                  </a:lnTo>
                  <a:lnTo>
                    <a:pt x="27347" y="8932"/>
                  </a:lnTo>
                  <a:lnTo>
                    <a:pt x="25411" y="9544"/>
                  </a:lnTo>
                  <a:lnTo>
                    <a:pt x="24658" y="11197"/>
                  </a:lnTo>
                  <a:lnTo>
                    <a:pt x="23858" y="11344"/>
                  </a:lnTo>
                  <a:lnTo>
                    <a:pt x="23858" y="9226"/>
                  </a:lnTo>
                  <a:lnTo>
                    <a:pt x="21969" y="8973"/>
                  </a:lnTo>
                  <a:lnTo>
                    <a:pt x="21022" y="8355"/>
                  </a:lnTo>
                  <a:lnTo>
                    <a:pt x="20652" y="7002"/>
                  </a:lnTo>
                  <a:lnTo>
                    <a:pt x="23964" y="5061"/>
                  </a:lnTo>
                  <a:lnTo>
                    <a:pt x="25570" y="4555"/>
                  </a:lnTo>
                  <a:lnTo>
                    <a:pt x="25741" y="5655"/>
                  </a:lnTo>
                  <a:lnTo>
                    <a:pt x="26647" y="5614"/>
                  </a:lnTo>
                  <a:lnTo>
                    <a:pt x="26712" y="5067"/>
                  </a:lnTo>
                  <a:lnTo>
                    <a:pt x="27659" y="4919"/>
                  </a:lnTo>
                  <a:lnTo>
                    <a:pt x="27682" y="4725"/>
                  </a:lnTo>
                  <a:lnTo>
                    <a:pt x="27259" y="4555"/>
                  </a:lnTo>
                  <a:lnTo>
                    <a:pt x="27176" y="3990"/>
                  </a:lnTo>
                  <a:lnTo>
                    <a:pt x="28336" y="3902"/>
                  </a:lnTo>
                  <a:lnTo>
                    <a:pt x="29076" y="3120"/>
                  </a:lnTo>
                  <a:lnTo>
                    <a:pt x="29076" y="3120"/>
                  </a:lnTo>
                  <a:lnTo>
                    <a:pt x="27912" y="3160"/>
                  </a:lnTo>
                  <a:lnTo>
                    <a:pt x="26476" y="2948"/>
                  </a:lnTo>
                  <a:lnTo>
                    <a:pt x="26265" y="1995"/>
                  </a:lnTo>
                  <a:lnTo>
                    <a:pt x="27635" y="748"/>
                  </a:lnTo>
                  <a:lnTo>
                    <a:pt x="25164" y="618"/>
                  </a:lnTo>
                  <a:lnTo>
                    <a:pt x="24446" y="854"/>
                  </a:lnTo>
                  <a:lnTo>
                    <a:pt x="24129" y="1678"/>
                  </a:lnTo>
                  <a:lnTo>
                    <a:pt x="25058" y="1848"/>
                  </a:lnTo>
                  <a:lnTo>
                    <a:pt x="24870" y="2754"/>
                  </a:lnTo>
                  <a:lnTo>
                    <a:pt x="23305" y="2866"/>
                  </a:lnTo>
                  <a:lnTo>
                    <a:pt x="23052" y="3478"/>
                  </a:lnTo>
                  <a:lnTo>
                    <a:pt x="20775" y="3543"/>
                  </a:lnTo>
                  <a:cubicBezTo>
                    <a:pt x="20775" y="3543"/>
                    <a:pt x="20710" y="2254"/>
                    <a:pt x="20628" y="2254"/>
                  </a:cubicBezTo>
                  <a:cubicBezTo>
                    <a:pt x="20522" y="2254"/>
                    <a:pt x="22399" y="2213"/>
                    <a:pt x="22399" y="2213"/>
                  </a:cubicBezTo>
                  <a:lnTo>
                    <a:pt x="23770" y="883"/>
                  </a:lnTo>
                  <a:lnTo>
                    <a:pt x="23029" y="501"/>
                  </a:lnTo>
                  <a:lnTo>
                    <a:pt x="22040" y="1472"/>
                  </a:lnTo>
                  <a:lnTo>
                    <a:pt x="20387" y="1377"/>
                  </a:lnTo>
                  <a:lnTo>
                    <a:pt x="194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887678" y="675374"/>
              <a:ext cx="453800" cy="335700"/>
            </a:xfrm>
            <a:custGeom>
              <a:avLst/>
              <a:gdLst/>
              <a:ahLst/>
              <a:cxnLst/>
              <a:rect l="l" t="t" r="r" b="b"/>
              <a:pathLst>
                <a:path w="18152" h="13428" extrusionOk="0">
                  <a:moveTo>
                    <a:pt x="8543" y="1"/>
                  </a:moveTo>
                  <a:cubicBezTo>
                    <a:pt x="8532" y="7"/>
                    <a:pt x="8526" y="19"/>
                    <a:pt x="8514" y="24"/>
                  </a:cubicBezTo>
                  <a:lnTo>
                    <a:pt x="7520" y="425"/>
                  </a:lnTo>
                  <a:cubicBezTo>
                    <a:pt x="7490" y="436"/>
                    <a:pt x="7467" y="454"/>
                    <a:pt x="7449" y="478"/>
                  </a:cubicBezTo>
                  <a:lnTo>
                    <a:pt x="6808" y="1148"/>
                  </a:lnTo>
                  <a:cubicBezTo>
                    <a:pt x="6767" y="1195"/>
                    <a:pt x="6743" y="1266"/>
                    <a:pt x="6755" y="1331"/>
                  </a:cubicBezTo>
                  <a:lnTo>
                    <a:pt x="6878" y="1990"/>
                  </a:lnTo>
                  <a:cubicBezTo>
                    <a:pt x="6896" y="2078"/>
                    <a:pt x="6967" y="2143"/>
                    <a:pt x="7049" y="2154"/>
                  </a:cubicBezTo>
                  <a:lnTo>
                    <a:pt x="7679" y="2243"/>
                  </a:lnTo>
                  <a:cubicBezTo>
                    <a:pt x="7749" y="2254"/>
                    <a:pt x="7814" y="2301"/>
                    <a:pt x="7837" y="2372"/>
                  </a:cubicBezTo>
                  <a:lnTo>
                    <a:pt x="8267" y="3408"/>
                  </a:lnTo>
                  <a:cubicBezTo>
                    <a:pt x="8299" y="3484"/>
                    <a:pt x="8375" y="3533"/>
                    <a:pt x="8457" y="3533"/>
                  </a:cubicBezTo>
                  <a:cubicBezTo>
                    <a:pt x="8482" y="3533"/>
                    <a:pt x="8507" y="3529"/>
                    <a:pt x="8532" y="3519"/>
                  </a:cubicBezTo>
                  <a:lnTo>
                    <a:pt x="9626" y="3090"/>
                  </a:lnTo>
                  <a:cubicBezTo>
                    <a:pt x="9652" y="3079"/>
                    <a:pt x="9678" y="3074"/>
                    <a:pt x="9704" y="3074"/>
                  </a:cubicBezTo>
                  <a:cubicBezTo>
                    <a:pt x="9801" y="3074"/>
                    <a:pt x="9889" y="3146"/>
                    <a:pt x="9903" y="3249"/>
                  </a:cubicBezTo>
                  <a:lnTo>
                    <a:pt x="10091" y="4567"/>
                  </a:lnTo>
                  <a:cubicBezTo>
                    <a:pt x="10108" y="4690"/>
                    <a:pt x="10008" y="4802"/>
                    <a:pt x="9885" y="4802"/>
                  </a:cubicBezTo>
                  <a:lnTo>
                    <a:pt x="9644" y="4802"/>
                  </a:lnTo>
                  <a:lnTo>
                    <a:pt x="8443" y="4608"/>
                  </a:lnTo>
                  <a:cubicBezTo>
                    <a:pt x="8432" y="4605"/>
                    <a:pt x="8420" y="4603"/>
                    <a:pt x="8409" y="4603"/>
                  </a:cubicBezTo>
                  <a:cubicBezTo>
                    <a:pt x="8398" y="4603"/>
                    <a:pt x="8388" y="4605"/>
                    <a:pt x="8379" y="4608"/>
                  </a:cubicBezTo>
                  <a:lnTo>
                    <a:pt x="7102" y="4814"/>
                  </a:lnTo>
                  <a:cubicBezTo>
                    <a:pt x="7043" y="4820"/>
                    <a:pt x="6996" y="4849"/>
                    <a:pt x="6967" y="4896"/>
                  </a:cubicBezTo>
                  <a:lnTo>
                    <a:pt x="5713" y="6655"/>
                  </a:lnTo>
                  <a:cubicBezTo>
                    <a:pt x="5684" y="6702"/>
                    <a:pt x="5631" y="6732"/>
                    <a:pt x="5578" y="6738"/>
                  </a:cubicBezTo>
                  <a:lnTo>
                    <a:pt x="3889" y="6997"/>
                  </a:lnTo>
                  <a:cubicBezTo>
                    <a:pt x="3801" y="7008"/>
                    <a:pt x="3731" y="7079"/>
                    <a:pt x="3713" y="7167"/>
                  </a:cubicBezTo>
                  <a:lnTo>
                    <a:pt x="3495" y="8479"/>
                  </a:lnTo>
                  <a:cubicBezTo>
                    <a:pt x="3478" y="8585"/>
                    <a:pt x="3542" y="8685"/>
                    <a:pt x="3648" y="8715"/>
                  </a:cubicBezTo>
                  <a:lnTo>
                    <a:pt x="4072" y="8809"/>
                  </a:lnTo>
                  <a:cubicBezTo>
                    <a:pt x="4178" y="8838"/>
                    <a:pt x="4248" y="8944"/>
                    <a:pt x="4225" y="9056"/>
                  </a:cubicBezTo>
                  <a:lnTo>
                    <a:pt x="4078" y="9715"/>
                  </a:lnTo>
                  <a:cubicBezTo>
                    <a:pt x="4057" y="9812"/>
                    <a:pt x="3974" y="9878"/>
                    <a:pt x="3880" y="9878"/>
                  </a:cubicBezTo>
                  <a:cubicBezTo>
                    <a:pt x="3865" y="9878"/>
                    <a:pt x="3851" y="9877"/>
                    <a:pt x="3837" y="9874"/>
                  </a:cubicBezTo>
                  <a:lnTo>
                    <a:pt x="2171" y="9538"/>
                  </a:lnTo>
                  <a:cubicBezTo>
                    <a:pt x="2160" y="9535"/>
                    <a:pt x="2146" y="9534"/>
                    <a:pt x="2132" y="9534"/>
                  </a:cubicBezTo>
                  <a:cubicBezTo>
                    <a:pt x="2119" y="9534"/>
                    <a:pt x="2104" y="9535"/>
                    <a:pt x="2089" y="9538"/>
                  </a:cubicBezTo>
                  <a:lnTo>
                    <a:pt x="483" y="9885"/>
                  </a:lnTo>
                  <a:cubicBezTo>
                    <a:pt x="418" y="9903"/>
                    <a:pt x="359" y="9950"/>
                    <a:pt x="336" y="10015"/>
                  </a:cubicBezTo>
                  <a:lnTo>
                    <a:pt x="18" y="10833"/>
                  </a:lnTo>
                  <a:cubicBezTo>
                    <a:pt x="0" y="10868"/>
                    <a:pt x="0" y="10903"/>
                    <a:pt x="6" y="10939"/>
                  </a:cubicBezTo>
                  <a:lnTo>
                    <a:pt x="300" y="12827"/>
                  </a:lnTo>
                  <a:cubicBezTo>
                    <a:pt x="306" y="12892"/>
                    <a:pt x="353" y="12951"/>
                    <a:pt x="412" y="12980"/>
                  </a:cubicBezTo>
                  <a:lnTo>
                    <a:pt x="1289" y="13398"/>
                  </a:lnTo>
                  <a:cubicBezTo>
                    <a:pt x="1312" y="13416"/>
                    <a:pt x="1348" y="13421"/>
                    <a:pt x="1377" y="13421"/>
                  </a:cubicBezTo>
                  <a:lnTo>
                    <a:pt x="3054" y="13398"/>
                  </a:lnTo>
                  <a:lnTo>
                    <a:pt x="3072" y="13398"/>
                  </a:lnTo>
                  <a:lnTo>
                    <a:pt x="4101" y="13304"/>
                  </a:lnTo>
                  <a:cubicBezTo>
                    <a:pt x="4178" y="13298"/>
                    <a:pt x="4243" y="13245"/>
                    <a:pt x="4272" y="13174"/>
                  </a:cubicBezTo>
                  <a:lnTo>
                    <a:pt x="4578" y="12392"/>
                  </a:lnTo>
                  <a:cubicBezTo>
                    <a:pt x="4584" y="12374"/>
                    <a:pt x="4590" y="12357"/>
                    <a:pt x="4601" y="12339"/>
                  </a:cubicBezTo>
                  <a:lnTo>
                    <a:pt x="6325" y="10097"/>
                  </a:lnTo>
                  <a:cubicBezTo>
                    <a:pt x="6363" y="10050"/>
                    <a:pt x="6424" y="10022"/>
                    <a:pt x="6486" y="10022"/>
                  </a:cubicBezTo>
                  <a:cubicBezTo>
                    <a:pt x="6501" y="10022"/>
                    <a:pt x="6516" y="10023"/>
                    <a:pt x="6531" y="10027"/>
                  </a:cubicBezTo>
                  <a:lnTo>
                    <a:pt x="7508" y="10233"/>
                  </a:lnTo>
                  <a:cubicBezTo>
                    <a:pt x="7521" y="10235"/>
                    <a:pt x="7534" y="10236"/>
                    <a:pt x="7547" y="10236"/>
                  </a:cubicBezTo>
                  <a:cubicBezTo>
                    <a:pt x="7598" y="10236"/>
                    <a:pt x="7647" y="10217"/>
                    <a:pt x="7684" y="10180"/>
                  </a:cubicBezTo>
                  <a:lnTo>
                    <a:pt x="8526" y="9421"/>
                  </a:lnTo>
                  <a:cubicBezTo>
                    <a:pt x="8566" y="9383"/>
                    <a:pt x="8615" y="9365"/>
                    <a:pt x="8664" y="9365"/>
                  </a:cubicBezTo>
                  <a:cubicBezTo>
                    <a:pt x="8751" y="9365"/>
                    <a:pt x="8835" y="9421"/>
                    <a:pt x="8861" y="9515"/>
                  </a:cubicBezTo>
                  <a:lnTo>
                    <a:pt x="8985" y="9950"/>
                  </a:lnTo>
                  <a:cubicBezTo>
                    <a:pt x="8996" y="9997"/>
                    <a:pt x="9026" y="10033"/>
                    <a:pt x="9067" y="10062"/>
                  </a:cubicBezTo>
                  <a:lnTo>
                    <a:pt x="11726" y="11868"/>
                  </a:lnTo>
                  <a:cubicBezTo>
                    <a:pt x="11821" y="11933"/>
                    <a:pt x="11844" y="12062"/>
                    <a:pt x="11774" y="12157"/>
                  </a:cubicBezTo>
                  <a:lnTo>
                    <a:pt x="11626" y="12362"/>
                  </a:lnTo>
                  <a:cubicBezTo>
                    <a:pt x="11588" y="12412"/>
                    <a:pt x="11530" y="12445"/>
                    <a:pt x="11465" y="12445"/>
                  </a:cubicBezTo>
                  <a:cubicBezTo>
                    <a:pt x="11460" y="12445"/>
                    <a:pt x="11455" y="12445"/>
                    <a:pt x="11450" y="12445"/>
                  </a:cubicBezTo>
                  <a:lnTo>
                    <a:pt x="10662" y="12410"/>
                  </a:lnTo>
                  <a:cubicBezTo>
                    <a:pt x="10656" y="12409"/>
                    <a:pt x="10651" y="12409"/>
                    <a:pt x="10646" y="12409"/>
                  </a:cubicBezTo>
                  <a:cubicBezTo>
                    <a:pt x="10485" y="12409"/>
                    <a:pt x="10388" y="12590"/>
                    <a:pt x="10479" y="12727"/>
                  </a:cubicBezTo>
                  <a:lnTo>
                    <a:pt x="10691" y="13039"/>
                  </a:lnTo>
                  <a:cubicBezTo>
                    <a:pt x="10720" y="13080"/>
                    <a:pt x="10767" y="13110"/>
                    <a:pt x="10820" y="13121"/>
                  </a:cubicBezTo>
                  <a:lnTo>
                    <a:pt x="11497" y="13263"/>
                  </a:lnTo>
                  <a:cubicBezTo>
                    <a:pt x="11512" y="13265"/>
                    <a:pt x="11528" y="13266"/>
                    <a:pt x="11544" y="13266"/>
                  </a:cubicBezTo>
                  <a:cubicBezTo>
                    <a:pt x="11571" y="13266"/>
                    <a:pt x="11598" y="13262"/>
                    <a:pt x="11621" y="13251"/>
                  </a:cubicBezTo>
                  <a:lnTo>
                    <a:pt x="12368" y="12927"/>
                  </a:lnTo>
                  <a:cubicBezTo>
                    <a:pt x="12444" y="12898"/>
                    <a:pt x="12491" y="12821"/>
                    <a:pt x="12491" y="12739"/>
                  </a:cubicBezTo>
                  <a:lnTo>
                    <a:pt x="12474" y="11880"/>
                  </a:lnTo>
                  <a:cubicBezTo>
                    <a:pt x="12474" y="11803"/>
                    <a:pt x="12515" y="11733"/>
                    <a:pt x="12585" y="11698"/>
                  </a:cubicBezTo>
                  <a:lnTo>
                    <a:pt x="12650" y="11662"/>
                  </a:lnTo>
                  <a:cubicBezTo>
                    <a:pt x="12768" y="11603"/>
                    <a:pt x="12797" y="11439"/>
                    <a:pt x="12703" y="11345"/>
                  </a:cubicBezTo>
                  <a:lnTo>
                    <a:pt x="12580" y="11203"/>
                  </a:lnTo>
                  <a:cubicBezTo>
                    <a:pt x="12562" y="11192"/>
                    <a:pt x="12544" y="11180"/>
                    <a:pt x="12527" y="11168"/>
                  </a:cubicBezTo>
                  <a:lnTo>
                    <a:pt x="10697" y="10138"/>
                  </a:lnTo>
                  <a:cubicBezTo>
                    <a:pt x="10656" y="10115"/>
                    <a:pt x="10626" y="10074"/>
                    <a:pt x="10609" y="10027"/>
                  </a:cubicBezTo>
                  <a:lnTo>
                    <a:pt x="10220" y="8932"/>
                  </a:lnTo>
                  <a:cubicBezTo>
                    <a:pt x="10173" y="8797"/>
                    <a:pt x="10273" y="8656"/>
                    <a:pt x="10414" y="8656"/>
                  </a:cubicBezTo>
                  <a:lnTo>
                    <a:pt x="11644" y="8656"/>
                  </a:lnTo>
                  <a:cubicBezTo>
                    <a:pt x="11703" y="8656"/>
                    <a:pt x="11756" y="8679"/>
                    <a:pt x="11791" y="8720"/>
                  </a:cubicBezTo>
                  <a:lnTo>
                    <a:pt x="12232" y="9162"/>
                  </a:lnTo>
                  <a:lnTo>
                    <a:pt x="12244" y="9174"/>
                  </a:lnTo>
                  <a:lnTo>
                    <a:pt x="13568" y="10321"/>
                  </a:lnTo>
                  <a:cubicBezTo>
                    <a:pt x="13615" y="10356"/>
                    <a:pt x="13639" y="10409"/>
                    <a:pt x="13645" y="10468"/>
                  </a:cubicBezTo>
                  <a:lnTo>
                    <a:pt x="13680" y="11739"/>
                  </a:lnTo>
                  <a:cubicBezTo>
                    <a:pt x="13680" y="11786"/>
                    <a:pt x="13703" y="11833"/>
                    <a:pt x="13739" y="11868"/>
                  </a:cubicBezTo>
                  <a:lnTo>
                    <a:pt x="14862" y="13068"/>
                  </a:lnTo>
                  <a:cubicBezTo>
                    <a:pt x="14902" y="13112"/>
                    <a:pt x="14954" y="13133"/>
                    <a:pt x="15006" y="13133"/>
                  </a:cubicBezTo>
                  <a:cubicBezTo>
                    <a:pt x="15092" y="13133"/>
                    <a:pt x="15178" y="13076"/>
                    <a:pt x="15204" y="12980"/>
                  </a:cubicBezTo>
                  <a:lnTo>
                    <a:pt x="15639" y="11327"/>
                  </a:lnTo>
                  <a:cubicBezTo>
                    <a:pt x="15651" y="11274"/>
                    <a:pt x="15692" y="11227"/>
                    <a:pt x="15739" y="11203"/>
                  </a:cubicBezTo>
                  <a:lnTo>
                    <a:pt x="16386" y="10844"/>
                  </a:lnTo>
                  <a:cubicBezTo>
                    <a:pt x="16419" y="10827"/>
                    <a:pt x="16453" y="10819"/>
                    <a:pt x="16486" y="10819"/>
                  </a:cubicBezTo>
                  <a:cubicBezTo>
                    <a:pt x="16586" y="10819"/>
                    <a:pt x="16679" y="10892"/>
                    <a:pt x="16692" y="10997"/>
                  </a:cubicBezTo>
                  <a:lnTo>
                    <a:pt x="16839" y="12309"/>
                  </a:lnTo>
                  <a:cubicBezTo>
                    <a:pt x="16839" y="12357"/>
                    <a:pt x="16863" y="12398"/>
                    <a:pt x="16892" y="12427"/>
                  </a:cubicBezTo>
                  <a:lnTo>
                    <a:pt x="17757" y="13363"/>
                  </a:lnTo>
                  <a:cubicBezTo>
                    <a:pt x="17792" y="13404"/>
                    <a:pt x="17845" y="13427"/>
                    <a:pt x="17904" y="13427"/>
                  </a:cubicBezTo>
                  <a:cubicBezTo>
                    <a:pt x="18051" y="13427"/>
                    <a:pt x="18151" y="13280"/>
                    <a:pt x="18098" y="13145"/>
                  </a:cubicBezTo>
                  <a:cubicBezTo>
                    <a:pt x="16051" y="8150"/>
                    <a:pt x="12927" y="3666"/>
                    <a:pt x="8949" y="24"/>
                  </a:cubicBezTo>
                  <a:cubicBezTo>
                    <a:pt x="8913" y="28"/>
                    <a:pt x="8877" y="29"/>
                    <a:pt x="8841" y="29"/>
                  </a:cubicBezTo>
                  <a:cubicBezTo>
                    <a:pt x="8742" y="29"/>
                    <a:pt x="8642" y="18"/>
                    <a:pt x="8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" name="Google Shape;512;p36"/>
          <p:cNvSpPr/>
          <p:nvPr/>
        </p:nvSpPr>
        <p:spPr>
          <a:xfrm>
            <a:off x="2563547" y="3732153"/>
            <a:ext cx="709921" cy="343351"/>
          </a:xfrm>
          <a:custGeom>
            <a:avLst/>
            <a:gdLst/>
            <a:ahLst/>
            <a:cxnLst/>
            <a:rect l="l" t="t" r="r" b="b"/>
            <a:pathLst>
              <a:path w="17122" h="8281" extrusionOk="0">
                <a:moveTo>
                  <a:pt x="3573" y="1800"/>
                </a:moveTo>
                <a:cubicBezTo>
                  <a:pt x="3725" y="1800"/>
                  <a:pt x="3883" y="1827"/>
                  <a:pt x="4042" y="1885"/>
                </a:cubicBezTo>
                <a:cubicBezTo>
                  <a:pt x="4201" y="1938"/>
                  <a:pt x="4348" y="2026"/>
                  <a:pt x="4472" y="2138"/>
                </a:cubicBezTo>
                <a:cubicBezTo>
                  <a:pt x="4890" y="2503"/>
                  <a:pt x="5043" y="3091"/>
                  <a:pt x="4854" y="3615"/>
                </a:cubicBezTo>
                <a:cubicBezTo>
                  <a:pt x="4640" y="4202"/>
                  <a:pt x="4113" y="4501"/>
                  <a:pt x="3585" y="4501"/>
                </a:cubicBezTo>
                <a:cubicBezTo>
                  <a:pt x="3097" y="4501"/>
                  <a:pt x="2608" y="4246"/>
                  <a:pt x="2366" y="3726"/>
                </a:cubicBezTo>
                <a:cubicBezTo>
                  <a:pt x="1926" y="2791"/>
                  <a:pt x="2645" y="1800"/>
                  <a:pt x="3573" y="1800"/>
                </a:cubicBezTo>
                <a:close/>
                <a:moveTo>
                  <a:pt x="3484" y="1"/>
                </a:moveTo>
                <a:cubicBezTo>
                  <a:pt x="2927" y="1"/>
                  <a:pt x="2373" y="152"/>
                  <a:pt x="1883" y="449"/>
                </a:cubicBezTo>
                <a:cubicBezTo>
                  <a:pt x="1371" y="749"/>
                  <a:pt x="965" y="1191"/>
                  <a:pt x="700" y="1726"/>
                </a:cubicBezTo>
                <a:cubicBezTo>
                  <a:pt x="648" y="1832"/>
                  <a:pt x="600" y="1944"/>
                  <a:pt x="559" y="2055"/>
                </a:cubicBezTo>
                <a:cubicBezTo>
                  <a:pt x="548" y="2085"/>
                  <a:pt x="542" y="2108"/>
                  <a:pt x="530" y="2138"/>
                </a:cubicBezTo>
                <a:cubicBezTo>
                  <a:pt x="0" y="3738"/>
                  <a:pt x="836" y="5474"/>
                  <a:pt x="2424" y="6050"/>
                </a:cubicBezTo>
                <a:cubicBezTo>
                  <a:pt x="2613" y="6121"/>
                  <a:pt x="6566" y="6745"/>
                  <a:pt x="10520" y="7357"/>
                </a:cubicBezTo>
                <a:cubicBezTo>
                  <a:pt x="12703" y="7698"/>
                  <a:pt x="14886" y="8033"/>
                  <a:pt x="16439" y="8274"/>
                </a:cubicBezTo>
                <a:cubicBezTo>
                  <a:pt x="16466" y="8279"/>
                  <a:pt x="16492" y="8281"/>
                  <a:pt x="16517" y="8281"/>
                </a:cubicBezTo>
                <a:cubicBezTo>
                  <a:pt x="16939" y="8281"/>
                  <a:pt x="17122" y="7702"/>
                  <a:pt x="16727" y="7468"/>
                </a:cubicBezTo>
                <a:cubicBezTo>
                  <a:pt x="16198" y="7145"/>
                  <a:pt x="15580" y="6774"/>
                  <a:pt x="14904" y="6362"/>
                </a:cubicBezTo>
                <a:cubicBezTo>
                  <a:pt x="14786" y="6292"/>
                  <a:pt x="14668" y="6221"/>
                  <a:pt x="14545" y="6150"/>
                </a:cubicBezTo>
                <a:lnTo>
                  <a:pt x="10844" y="3915"/>
                </a:lnTo>
                <a:cubicBezTo>
                  <a:pt x="9802" y="3291"/>
                  <a:pt x="8779" y="2679"/>
                  <a:pt x="7873" y="2138"/>
                </a:cubicBezTo>
                <a:cubicBezTo>
                  <a:pt x="6037" y="1038"/>
                  <a:pt x="4666" y="232"/>
                  <a:pt x="4548" y="190"/>
                </a:cubicBezTo>
                <a:cubicBezTo>
                  <a:pt x="4203" y="64"/>
                  <a:pt x="3843" y="1"/>
                  <a:pt x="348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6"/>
          <p:cNvSpPr/>
          <p:nvPr/>
        </p:nvSpPr>
        <p:spPr>
          <a:xfrm rot="1701854">
            <a:off x="6201851" y="3846347"/>
            <a:ext cx="298938" cy="489410"/>
          </a:xfrm>
          <a:custGeom>
            <a:avLst/>
            <a:gdLst/>
            <a:ahLst/>
            <a:cxnLst/>
            <a:rect l="l" t="t" r="r" b="b"/>
            <a:pathLst>
              <a:path w="6350" h="10396" extrusionOk="0">
                <a:moveTo>
                  <a:pt x="4025" y="1196"/>
                </a:moveTo>
                <a:cubicBezTo>
                  <a:pt x="4146" y="1196"/>
                  <a:pt x="4272" y="1222"/>
                  <a:pt x="4396" y="1280"/>
                </a:cubicBezTo>
                <a:cubicBezTo>
                  <a:pt x="4831" y="1480"/>
                  <a:pt x="5019" y="1998"/>
                  <a:pt x="4819" y="2433"/>
                </a:cubicBezTo>
                <a:cubicBezTo>
                  <a:pt x="4663" y="2775"/>
                  <a:pt x="4344" y="2943"/>
                  <a:pt x="4026" y="2943"/>
                </a:cubicBezTo>
                <a:cubicBezTo>
                  <a:pt x="3687" y="2943"/>
                  <a:pt x="3350" y="2751"/>
                  <a:pt x="3213" y="2374"/>
                </a:cubicBezTo>
                <a:cubicBezTo>
                  <a:pt x="2990" y="1773"/>
                  <a:pt x="3458" y="1196"/>
                  <a:pt x="4025" y="1196"/>
                </a:cubicBezTo>
                <a:close/>
                <a:moveTo>
                  <a:pt x="4063" y="1"/>
                </a:moveTo>
                <a:cubicBezTo>
                  <a:pt x="3303" y="1"/>
                  <a:pt x="2576" y="434"/>
                  <a:pt x="2236" y="1168"/>
                </a:cubicBezTo>
                <a:cubicBezTo>
                  <a:pt x="2219" y="1198"/>
                  <a:pt x="2160" y="1409"/>
                  <a:pt x="2078" y="1757"/>
                </a:cubicBezTo>
                <a:cubicBezTo>
                  <a:pt x="1983" y="2116"/>
                  <a:pt x="1860" y="2610"/>
                  <a:pt x="1713" y="3192"/>
                </a:cubicBezTo>
                <a:cubicBezTo>
                  <a:pt x="1519" y="3987"/>
                  <a:pt x="1289" y="4934"/>
                  <a:pt x="1054" y="5899"/>
                </a:cubicBezTo>
                <a:cubicBezTo>
                  <a:pt x="995" y="6140"/>
                  <a:pt x="936" y="6381"/>
                  <a:pt x="877" y="6628"/>
                </a:cubicBezTo>
                <a:lnTo>
                  <a:pt x="801" y="6946"/>
                </a:lnTo>
                <a:cubicBezTo>
                  <a:pt x="801" y="6946"/>
                  <a:pt x="801" y="6946"/>
                  <a:pt x="801" y="6952"/>
                </a:cubicBezTo>
                <a:cubicBezTo>
                  <a:pt x="630" y="7640"/>
                  <a:pt x="465" y="8317"/>
                  <a:pt x="324" y="8923"/>
                </a:cubicBezTo>
                <a:cubicBezTo>
                  <a:pt x="224" y="9335"/>
                  <a:pt x="130" y="9711"/>
                  <a:pt x="48" y="10047"/>
                </a:cubicBezTo>
                <a:cubicBezTo>
                  <a:pt x="0" y="10248"/>
                  <a:pt x="162" y="10396"/>
                  <a:pt x="326" y="10396"/>
                </a:cubicBezTo>
                <a:cubicBezTo>
                  <a:pt x="407" y="10396"/>
                  <a:pt x="489" y="10360"/>
                  <a:pt x="548" y="10276"/>
                </a:cubicBezTo>
                <a:cubicBezTo>
                  <a:pt x="771" y="9970"/>
                  <a:pt x="1030" y="9617"/>
                  <a:pt x="1313" y="9229"/>
                </a:cubicBezTo>
                <a:cubicBezTo>
                  <a:pt x="3113" y="6740"/>
                  <a:pt x="5808" y="3010"/>
                  <a:pt x="5884" y="2851"/>
                </a:cubicBezTo>
                <a:cubicBezTo>
                  <a:pt x="6349" y="1845"/>
                  <a:pt x="5908" y="651"/>
                  <a:pt x="4902" y="186"/>
                </a:cubicBezTo>
                <a:cubicBezTo>
                  <a:pt x="4630" y="60"/>
                  <a:pt x="4344" y="1"/>
                  <a:pt x="4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6"/>
          <p:cNvSpPr/>
          <p:nvPr/>
        </p:nvSpPr>
        <p:spPr>
          <a:xfrm rot="-631199">
            <a:off x="5271692" y="2837421"/>
            <a:ext cx="457960" cy="749731"/>
          </a:xfrm>
          <a:custGeom>
            <a:avLst/>
            <a:gdLst/>
            <a:ahLst/>
            <a:cxnLst/>
            <a:rect l="l" t="t" r="r" b="b"/>
            <a:pathLst>
              <a:path w="6350" h="10396" extrusionOk="0">
                <a:moveTo>
                  <a:pt x="4025" y="1196"/>
                </a:moveTo>
                <a:cubicBezTo>
                  <a:pt x="4146" y="1196"/>
                  <a:pt x="4272" y="1222"/>
                  <a:pt x="4396" y="1280"/>
                </a:cubicBezTo>
                <a:cubicBezTo>
                  <a:pt x="4831" y="1480"/>
                  <a:pt x="5019" y="1998"/>
                  <a:pt x="4819" y="2433"/>
                </a:cubicBezTo>
                <a:cubicBezTo>
                  <a:pt x="4663" y="2775"/>
                  <a:pt x="4344" y="2943"/>
                  <a:pt x="4026" y="2943"/>
                </a:cubicBezTo>
                <a:cubicBezTo>
                  <a:pt x="3687" y="2943"/>
                  <a:pt x="3350" y="2751"/>
                  <a:pt x="3213" y="2374"/>
                </a:cubicBezTo>
                <a:cubicBezTo>
                  <a:pt x="2990" y="1773"/>
                  <a:pt x="3458" y="1196"/>
                  <a:pt x="4025" y="1196"/>
                </a:cubicBezTo>
                <a:close/>
                <a:moveTo>
                  <a:pt x="4063" y="1"/>
                </a:moveTo>
                <a:cubicBezTo>
                  <a:pt x="3303" y="1"/>
                  <a:pt x="2576" y="434"/>
                  <a:pt x="2236" y="1168"/>
                </a:cubicBezTo>
                <a:cubicBezTo>
                  <a:pt x="2219" y="1198"/>
                  <a:pt x="2160" y="1409"/>
                  <a:pt x="2078" y="1757"/>
                </a:cubicBezTo>
                <a:cubicBezTo>
                  <a:pt x="1983" y="2116"/>
                  <a:pt x="1860" y="2610"/>
                  <a:pt x="1713" y="3192"/>
                </a:cubicBezTo>
                <a:cubicBezTo>
                  <a:pt x="1519" y="3987"/>
                  <a:pt x="1289" y="4934"/>
                  <a:pt x="1054" y="5899"/>
                </a:cubicBezTo>
                <a:cubicBezTo>
                  <a:pt x="995" y="6140"/>
                  <a:pt x="936" y="6381"/>
                  <a:pt x="877" y="6628"/>
                </a:cubicBezTo>
                <a:lnTo>
                  <a:pt x="801" y="6946"/>
                </a:lnTo>
                <a:cubicBezTo>
                  <a:pt x="801" y="6946"/>
                  <a:pt x="801" y="6946"/>
                  <a:pt x="801" y="6952"/>
                </a:cubicBezTo>
                <a:cubicBezTo>
                  <a:pt x="630" y="7640"/>
                  <a:pt x="465" y="8317"/>
                  <a:pt x="324" y="8923"/>
                </a:cubicBezTo>
                <a:cubicBezTo>
                  <a:pt x="224" y="9335"/>
                  <a:pt x="130" y="9711"/>
                  <a:pt x="48" y="10047"/>
                </a:cubicBezTo>
                <a:cubicBezTo>
                  <a:pt x="0" y="10248"/>
                  <a:pt x="162" y="10396"/>
                  <a:pt x="326" y="10396"/>
                </a:cubicBezTo>
                <a:cubicBezTo>
                  <a:pt x="407" y="10396"/>
                  <a:pt x="489" y="10360"/>
                  <a:pt x="548" y="10276"/>
                </a:cubicBezTo>
                <a:cubicBezTo>
                  <a:pt x="771" y="9970"/>
                  <a:pt x="1030" y="9617"/>
                  <a:pt x="1313" y="9229"/>
                </a:cubicBezTo>
                <a:cubicBezTo>
                  <a:pt x="3113" y="6740"/>
                  <a:pt x="5808" y="3010"/>
                  <a:pt x="5884" y="2851"/>
                </a:cubicBezTo>
                <a:cubicBezTo>
                  <a:pt x="6349" y="1845"/>
                  <a:pt x="5908" y="651"/>
                  <a:pt x="4902" y="186"/>
                </a:cubicBezTo>
                <a:cubicBezTo>
                  <a:pt x="4630" y="60"/>
                  <a:pt x="4344" y="1"/>
                  <a:pt x="40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6"/>
          <p:cNvSpPr/>
          <p:nvPr/>
        </p:nvSpPr>
        <p:spPr>
          <a:xfrm rot="4505126">
            <a:off x="3895223" y="2823527"/>
            <a:ext cx="468666" cy="226669"/>
          </a:xfrm>
          <a:custGeom>
            <a:avLst/>
            <a:gdLst/>
            <a:ahLst/>
            <a:cxnLst/>
            <a:rect l="l" t="t" r="r" b="b"/>
            <a:pathLst>
              <a:path w="17122" h="8281" extrusionOk="0">
                <a:moveTo>
                  <a:pt x="3573" y="1800"/>
                </a:moveTo>
                <a:cubicBezTo>
                  <a:pt x="3725" y="1800"/>
                  <a:pt x="3883" y="1827"/>
                  <a:pt x="4042" y="1885"/>
                </a:cubicBezTo>
                <a:cubicBezTo>
                  <a:pt x="4201" y="1938"/>
                  <a:pt x="4348" y="2026"/>
                  <a:pt x="4472" y="2138"/>
                </a:cubicBezTo>
                <a:cubicBezTo>
                  <a:pt x="4890" y="2503"/>
                  <a:pt x="5043" y="3091"/>
                  <a:pt x="4854" y="3615"/>
                </a:cubicBezTo>
                <a:cubicBezTo>
                  <a:pt x="4640" y="4202"/>
                  <a:pt x="4113" y="4501"/>
                  <a:pt x="3585" y="4501"/>
                </a:cubicBezTo>
                <a:cubicBezTo>
                  <a:pt x="3097" y="4501"/>
                  <a:pt x="2608" y="4246"/>
                  <a:pt x="2366" y="3726"/>
                </a:cubicBezTo>
                <a:cubicBezTo>
                  <a:pt x="1926" y="2791"/>
                  <a:pt x="2645" y="1800"/>
                  <a:pt x="3573" y="1800"/>
                </a:cubicBezTo>
                <a:close/>
                <a:moveTo>
                  <a:pt x="3484" y="1"/>
                </a:moveTo>
                <a:cubicBezTo>
                  <a:pt x="2927" y="1"/>
                  <a:pt x="2373" y="152"/>
                  <a:pt x="1883" y="449"/>
                </a:cubicBezTo>
                <a:cubicBezTo>
                  <a:pt x="1371" y="749"/>
                  <a:pt x="965" y="1191"/>
                  <a:pt x="700" y="1726"/>
                </a:cubicBezTo>
                <a:cubicBezTo>
                  <a:pt x="648" y="1832"/>
                  <a:pt x="600" y="1944"/>
                  <a:pt x="559" y="2055"/>
                </a:cubicBezTo>
                <a:cubicBezTo>
                  <a:pt x="548" y="2085"/>
                  <a:pt x="542" y="2108"/>
                  <a:pt x="530" y="2138"/>
                </a:cubicBezTo>
                <a:cubicBezTo>
                  <a:pt x="0" y="3738"/>
                  <a:pt x="836" y="5474"/>
                  <a:pt x="2424" y="6050"/>
                </a:cubicBezTo>
                <a:cubicBezTo>
                  <a:pt x="2613" y="6121"/>
                  <a:pt x="6566" y="6745"/>
                  <a:pt x="10520" y="7357"/>
                </a:cubicBezTo>
                <a:cubicBezTo>
                  <a:pt x="12703" y="7698"/>
                  <a:pt x="14886" y="8033"/>
                  <a:pt x="16439" y="8274"/>
                </a:cubicBezTo>
                <a:cubicBezTo>
                  <a:pt x="16466" y="8279"/>
                  <a:pt x="16492" y="8281"/>
                  <a:pt x="16517" y="8281"/>
                </a:cubicBezTo>
                <a:cubicBezTo>
                  <a:pt x="16939" y="8281"/>
                  <a:pt x="17122" y="7702"/>
                  <a:pt x="16727" y="7468"/>
                </a:cubicBezTo>
                <a:cubicBezTo>
                  <a:pt x="16198" y="7145"/>
                  <a:pt x="15580" y="6774"/>
                  <a:pt x="14904" y="6362"/>
                </a:cubicBezTo>
                <a:cubicBezTo>
                  <a:pt x="14786" y="6292"/>
                  <a:pt x="14668" y="6221"/>
                  <a:pt x="14545" y="6150"/>
                </a:cubicBezTo>
                <a:lnTo>
                  <a:pt x="10844" y="3915"/>
                </a:lnTo>
                <a:cubicBezTo>
                  <a:pt x="9802" y="3291"/>
                  <a:pt x="8779" y="2679"/>
                  <a:pt x="7873" y="2138"/>
                </a:cubicBezTo>
                <a:cubicBezTo>
                  <a:pt x="6037" y="1038"/>
                  <a:pt x="4666" y="232"/>
                  <a:pt x="4548" y="190"/>
                </a:cubicBezTo>
                <a:cubicBezTo>
                  <a:pt x="4203" y="64"/>
                  <a:pt x="3843" y="1"/>
                  <a:pt x="34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6"/>
          <p:cNvSpPr/>
          <p:nvPr/>
        </p:nvSpPr>
        <p:spPr>
          <a:xfrm flipH="1">
            <a:off x="-684125" y="3709175"/>
            <a:ext cx="2214075" cy="1434325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/>
          <p:nvPr/>
        </p:nvSpPr>
        <p:spPr>
          <a:xfrm>
            <a:off x="6826126" y="3942475"/>
            <a:ext cx="2317915" cy="1355437"/>
          </a:xfrm>
          <a:custGeom>
            <a:avLst/>
            <a:gdLst/>
            <a:ahLst/>
            <a:cxnLst/>
            <a:rect l="l" t="t" r="r" b="b"/>
            <a:pathLst>
              <a:path w="88563" h="57373" extrusionOk="0">
                <a:moveTo>
                  <a:pt x="77406" y="1"/>
                </a:moveTo>
                <a:cubicBezTo>
                  <a:pt x="73923" y="1"/>
                  <a:pt x="70569" y="1636"/>
                  <a:pt x="68428" y="4533"/>
                </a:cubicBezTo>
                <a:cubicBezTo>
                  <a:pt x="66354" y="2849"/>
                  <a:pt x="63871" y="2037"/>
                  <a:pt x="61410" y="2037"/>
                </a:cubicBezTo>
                <a:cubicBezTo>
                  <a:pt x="57939" y="2037"/>
                  <a:pt x="54510" y="3652"/>
                  <a:pt x="52326" y="6713"/>
                </a:cubicBezTo>
                <a:cubicBezTo>
                  <a:pt x="50354" y="3053"/>
                  <a:pt x="46550" y="846"/>
                  <a:pt x="42494" y="846"/>
                </a:cubicBezTo>
                <a:cubicBezTo>
                  <a:pt x="41870" y="846"/>
                  <a:pt x="41240" y="898"/>
                  <a:pt x="40610" y="1005"/>
                </a:cubicBezTo>
                <a:cubicBezTo>
                  <a:pt x="35883" y="1822"/>
                  <a:pt x="32205" y="5555"/>
                  <a:pt x="31469" y="10296"/>
                </a:cubicBezTo>
                <a:cubicBezTo>
                  <a:pt x="29397" y="8536"/>
                  <a:pt x="26838" y="7653"/>
                  <a:pt x="24274" y="7653"/>
                </a:cubicBezTo>
                <a:cubicBezTo>
                  <a:pt x="21817" y="7653"/>
                  <a:pt x="19356" y="8464"/>
                  <a:pt x="17315" y="10091"/>
                </a:cubicBezTo>
                <a:cubicBezTo>
                  <a:pt x="13160" y="13415"/>
                  <a:pt x="11921" y="19218"/>
                  <a:pt x="14373" y="23945"/>
                </a:cubicBezTo>
                <a:cubicBezTo>
                  <a:pt x="10504" y="26302"/>
                  <a:pt x="8447" y="30770"/>
                  <a:pt x="9183" y="35252"/>
                </a:cubicBezTo>
                <a:cubicBezTo>
                  <a:pt x="3883" y="36206"/>
                  <a:pt x="28" y="40810"/>
                  <a:pt x="15" y="46205"/>
                </a:cubicBezTo>
                <a:cubicBezTo>
                  <a:pt x="1" y="51586"/>
                  <a:pt x="3829" y="56204"/>
                  <a:pt x="9128" y="57198"/>
                </a:cubicBezTo>
                <a:lnTo>
                  <a:pt x="9155" y="57198"/>
                </a:lnTo>
                <a:cubicBezTo>
                  <a:pt x="9817" y="57315"/>
                  <a:pt x="10485" y="57373"/>
                  <a:pt x="11154" y="57373"/>
                </a:cubicBezTo>
                <a:cubicBezTo>
                  <a:pt x="11739" y="57373"/>
                  <a:pt x="12323" y="57328"/>
                  <a:pt x="12902" y="57239"/>
                </a:cubicBezTo>
                <a:cubicBezTo>
                  <a:pt x="16726" y="57262"/>
                  <a:pt x="23112" y="57271"/>
                  <a:pt x="30601" y="57271"/>
                </a:cubicBezTo>
                <a:cubicBezTo>
                  <a:pt x="54137" y="57271"/>
                  <a:pt x="88562" y="57185"/>
                  <a:pt x="88562" y="57185"/>
                </a:cubicBezTo>
                <a:lnTo>
                  <a:pt x="88562" y="10377"/>
                </a:lnTo>
                <a:lnTo>
                  <a:pt x="88535" y="10377"/>
                </a:lnTo>
                <a:cubicBezTo>
                  <a:pt x="88208" y="5718"/>
                  <a:pt x="85007" y="1740"/>
                  <a:pt x="80525" y="446"/>
                </a:cubicBezTo>
                <a:cubicBezTo>
                  <a:pt x="79493" y="146"/>
                  <a:pt x="78444" y="1"/>
                  <a:pt x="77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31"/>
          <p:cNvGrpSpPr/>
          <p:nvPr/>
        </p:nvGrpSpPr>
        <p:grpSpPr>
          <a:xfrm>
            <a:off x="4891961" y="486515"/>
            <a:ext cx="3121988" cy="4170471"/>
            <a:chOff x="2230306" y="1188950"/>
            <a:chExt cx="2383925" cy="3184538"/>
          </a:xfrm>
        </p:grpSpPr>
        <p:sp>
          <p:nvSpPr>
            <p:cNvPr id="336" name="Google Shape;336;p31"/>
            <p:cNvSpPr/>
            <p:nvPr/>
          </p:nvSpPr>
          <p:spPr>
            <a:xfrm>
              <a:off x="2230306" y="1188950"/>
              <a:ext cx="2383925" cy="3184538"/>
            </a:xfrm>
            <a:custGeom>
              <a:avLst/>
              <a:gdLst/>
              <a:ahLst/>
              <a:cxnLst/>
              <a:rect l="l" t="t" r="r" b="b"/>
              <a:pathLst>
                <a:path w="17434" h="23289" extrusionOk="0">
                  <a:moveTo>
                    <a:pt x="6712" y="0"/>
                  </a:moveTo>
                  <a:cubicBezTo>
                    <a:pt x="3021" y="0"/>
                    <a:pt x="0" y="3022"/>
                    <a:pt x="0" y="6713"/>
                  </a:cubicBezTo>
                  <a:lnTo>
                    <a:pt x="0" y="16576"/>
                  </a:lnTo>
                  <a:cubicBezTo>
                    <a:pt x="0" y="20267"/>
                    <a:pt x="3021" y="23288"/>
                    <a:pt x="6712" y="23288"/>
                  </a:cubicBezTo>
                  <a:lnTo>
                    <a:pt x="10721" y="23288"/>
                  </a:lnTo>
                  <a:cubicBezTo>
                    <a:pt x="14412" y="23288"/>
                    <a:pt x="17434" y="20267"/>
                    <a:pt x="17434" y="16576"/>
                  </a:cubicBezTo>
                  <a:lnTo>
                    <a:pt x="17434" y="6713"/>
                  </a:lnTo>
                  <a:cubicBezTo>
                    <a:pt x="17434" y="3022"/>
                    <a:pt x="14412" y="0"/>
                    <a:pt x="10721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2447995" y="1443696"/>
              <a:ext cx="1949229" cy="786255"/>
            </a:xfrm>
            <a:custGeom>
              <a:avLst/>
              <a:gdLst/>
              <a:ahLst/>
              <a:cxnLst/>
              <a:rect l="l" t="t" r="r" b="b"/>
              <a:pathLst>
                <a:path w="14255" h="5750" extrusionOk="0">
                  <a:moveTo>
                    <a:pt x="5491" y="1"/>
                  </a:moveTo>
                  <a:cubicBezTo>
                    <a:pt x="2464" y="7"/>
                    <a:pt x="7" y="2464"/>
                    <a:pt x="1" y="5491"/>
                  </a:cubicBezTo>
                  <a:lnTo>
                    <a:pt x="1" y="5749"/>
                  </a:lnTo>
                  <a:cubicBezTo>
                    <a:pt x="13" y="2799"/>
                    <a:pt x="2340" y="377"/>
                    <a:pt x="5291" y="259"/>
                  </a:cubicBezTo>
                  <a:lnTo>
                    <a:pt x="8965" y="259"/>
                  </a:lnTo>
                  <a:cubicBezTo>
                    <a:pt x="11909" y="377"/>
                    <a:pt x="14243" y="2799"/>
                    <a:pt x="14255" y="5749"/>
                  </a:cubicBezTo>
                  <a:lnTo>
                    <a:pt x="14255" y="5491"/>
                  </a:lnTo>
                  <a:cubicBezTo>
                    <a:pt x="14243" y="2464"/>
                    <a:pt x="11792" y="12"/>
                    <a:pt x="8765" y="1"/>
                  </a:cubicBezTo>
                  <a:close/>
                </a:path>
              </a:pathLst>
            </a:custGeom>
            <a:solidFill>
              <a:srgbClr val="B8C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2447312" y="3297062"/>
              <a:ext cx="1949912" cy="821671"/>
            </a:xfrm>
            <a:custGeom>
              <a:avLst/>
              <a:gdLst/>
              <a:ahLst/>
              <a:cxnLst/>
              <a:rect l="l" t="t" r="r" b="b"/>
              <a:pathLst>
                <a:path w="14260" h="6009" extrusionOk="0">
                  <a:moveTo>
                    <a:pt x="6" y="1"/>
                  </a:moveTo>
                  <a:lnTo>
                    <a:pt x="0" y="7"/>
                  </a:lnTo>
                  <a:lnTo>
                    <a:pt x="0" y="518"/>
                  </a:lnTo>
                  <a:cubicBezTo>
                    <a:pt x="12" y="3545"/>
                    <a:pt x="2463" y="5996"/>
                    <a:pt x="5490" y="6008"/>
                  </a:cubicBezTo>
                  <a:lnTo>
                    <a:pt x="8770" y="6008"/>
                  </a:lnTo>
                  <a:cubicBezTo>
                    <a:pt x="11797" y="5996"/>
                    <a:pt x="14248" y="3545"/>
                    <a:pt x="14260" y="518"/>
                  </a:cubicBezTo>
                  <a:lnTo>
                    <a:pt x="14260" y="260"/>
                  </a:lnTo>
                  <a:cubicBezTo>
                    <a:pt x="14248" y="3287"/>
                    <a:pt x="11797" y="5738"/>
                    <a:pt x="8770" y="5749"/>
                  </a:cubicBezTo>
                  <a:lnTo>
                    <a:pt x="5496" y="5749"/>
                  </a:lnTo>
                  <a:cubicBezTo>
                    <a:pt x="2469" y="5744"/>
                    <a:pt x="12" y="3287"/>
                    <a:pt x="6" y="260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B8C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2447995" y="1479111"/>
              <a:ext cx="1949229" cy="2604213"/>
            </a:xfrm>
            <a:custGeom>
              <a:avLst/>
              <a:gdLst/>
              <a:ahLst/>
              <a:cxnLst/>
              <a:rect l="l" t="t" r="r" b="b"/>
              <a:pathLst>
                <a:path w="14255" h="19045" extrusionOk="0">
                  <a:moveTo>
                    <a:pt x="5491" y="0"/>
                  </a:moveTo>
                  <a:cubicBezTo>
                    <a:pt x="2464" y="6"/>
                    <a:pt x="7" y="2463"/>
                    <a:pt x="1" y="5490"/>
                  </a:cubicBezTo>
                  <a:lnTo>
                    <a:pt x="1" y="13555"/>
                  </a:lnTo>
                  <a:cubicBezTo>
                    <a:pt x="7" y="16587"/>
                    <a:pt x="2464" y="19039"/>
                    <a:pt x="5491" y="19044"/>
                  </a:cubicBezTo>
                  <a:lnTo>
                    <a:pt x="8765" y="19044"/>
                  </a:lnTo>
                  <a:cubicBezTo>
                    <a:pt x="11792" y="19033"/>
                    <a:pt x="14243" y="16582"/>
                    <a:pt x="14255" y="13555"/>
                  </a:cubicBezTo>
                  <a:lnTo>
                    <a:pt x="14255" y="5490"/>
                  </a:lnTo>
                  <a:cubicBezTo>
                    <a:pt x="14243" y="2463"/>
                    <a:pt x="11792" y="12"/>
                    <a:pt x="8765" y="0"/>
                  </a:cubicBezTo>
                  <a:close/>
                </a:path>
              </a:pathLst>
            </a:custGeom>
            <a:solidFill>
              <a:srgbClr val="9DC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2554926" y="1882492"/>
              <a:ext cx="1734547" cy="2056980"/>
            </a:xfrm>
            <a:custGeom>
              <a:avLst/>
              <a:gdLst/>
              <a:ahLst/>
              <a:cxnLst/>
              <a:rect l="l" t="t" r="r" b="b"/>
              <a:pathLst>
                <a:path w="12685" h="15043" extrusionOk="0">
                  <a:moveTo>
                    <a:pt x="2605" y="6831"/>
                  </a:moveTo>
                  <a:cubicBezTo>
                    <a:pt x="2804" y="6831"/>
                    <a:pt x="3004" y="6866"/>
                    <a:pt x="3192" y="6943"/>
                  </a:cubicBezTo>
                  <a:cubicBezTo>
                    <a:pt x="3239" y="6960"/>
                    <a:pt x="3286" y="6984"/>
                    <a:pt x="3339" y="7007"/>
                  </a:cubicBezTo>
                  <a:cubicBezTo>
                    <a:pt x="3410" y="7007"/>
                    <a:pt x="3486" y="7001"/>
                    <a:pt x="3557" y="7001"/>
                  </a:cubicBezTo>
                  <a:cubicBezTo>
                    <a:pt x="3851" y="7001"/>
                    <a:pt x="4150" y="7031"/>
                    <a:pt x="4391" y="7172"/>
                  </a:cubicBezTo>
                  <a:cubicBezTo>
                    <a:pt x="4480" y="7225"/>
                    <a:pt x="4497" y="7378"/>
                    <a:pt x="4391" y="7425"/>
                  </a:cubicBezTo>
                  <a:cubicBezTo>
                    <a:pt x="4280" y="7478"/>
                    <a:pt x="4150" y="7507"/>
                    <a:pt x="4027" y="7507"/>
                  </a:cubicBezTo>
                  <a:cubicBezTo>
                    <a:pt x="3909" y="7501"/>
                    <a:pt x="3792" y="7483"/>
                    <a:pt x="3680" y="7448"/>
                  </a:cubicBezTo>
                  <a:cubicBezTo>
                    <a:pt x="3122" y="7489"/>
                    <a:pt x="2558" y="7542"/>
                    <a:pt x="1993" y="7542"/>
                  </a:cubicBezTo>
                  <a:lnTo>
                    <a:pt x="1887" y="7542"/>
                  </a:lnTo>
                  <a:cubicBezTo>
                    <a:pt x="1599" y="7542"/>
                    <a:pt x="1311" y="7495"/>
                    <a:pt x="1029" y="7495"/>
                  </a:cubicBezTo>
                  <a:lnTo>
                    <a:pt x="912" y="7495"/>
                  </a:lnTo>
                  <a:cubicBezTo>
                    <a:pt x="835" y="7501"/>
                    <a:pt x="759" y="7501"/>
                    <a:pt x="688" y="7501"/>
                  </a:cubicBezTo>
                  <a:cubicBezTo>
                    <a:pt x="667" y="7503"/>
                    <a:pt x="645" y="7503"/>
                    <a:pt x="623" y="7503"/>
                  </a:cubicBezTo>
                  <a:cubicBezTo>
                    <a:pt x="475" y="7503"/>
                    <a:pt x="327" y="7469"/>
                    <a:pt x="189" y="7407"/>
                  </a:cubicBezTo>
                  <a:cubicBezTo>
                    <a:pt x="77" y="7354"/>
                    <a:pt x="101" y="7154"/>
                    <a:pt x="224" y="7137"/>
                  </a:cubicBezTo>
                  <a:cubicBezTo>
                    <a:pt x="912" y="7043"/>
                    <a:pt x="1594" y="6937"/>
                    <a:pt x="2281" y="6855"/>
                  </a:cubicBezTo>
                  <a:cubicBezTo>
                    <a:pt x="2387" y="6843"/>
                    <a:pt x="2493" y="6831"/>
                    <a:pt x="2605" y="6831"/>
                  </a:cubicBezTo>
                  <a:close/>
                  <a:moveTo>
                    <a:pt x="7705" y="10451"/>
                  </a:moveTo>
                  <a:cubicBezTo>
                    <a:pt x="7873" y="10451"/>
                    <a:pt x="8036" y="10486"/>
                    <a:pt x="8194" y="10546"/>
                  </a:cubicBezTo>
                  <a:cubicBezTo>
                    <a:pt x="8235" y="10563"/>
                    <a:pt x="8283" y="10581"/>
                    <a:pt x="8330" y="10605"/>
                  </a:cubicBezTo>
                  <a:lnTo>
                    <a:pt x="8524" y="10605"/>
                  </a:lnTo>
                  <a:cubicBezTo>
                    <a:pt x="8782" y="10605"/>
                    <a:pt x="9053" y="10628"/>
                    <a:pt x="9270" y="10757"/>
                  </a:cubicBezTo>
                  <a:cubicBezTo>
                    <a:pt x="9346" y="10804"/>
                    <a:pt x="9364" y="10945"/>
                    <a:pt x="9270" y="10987"/>
                  </a:cubicBezTo>
                  <a:cubicBezTo>
                    <a:pt x="9170" y="11034"/>
                    <a:pt x="9058" y="11057"/>
                    <a:pt x="8941" y="11057"/>
                  </a:cubicBezTo>
                  <a:cubicBezTo>
                    <a:pt x="8835" y="11057"/>
                    <a:pt x="8735" y="11040"/>
                    <a:pt x="8635" y="11004"/>
                  </a:cubicBezTo>
                  <a:cubicBezTo>
                    <a:pt x="8136" y="11045"/>
                    <a:pt x="7630" y="11092"/>
                    <a:pt x="7125" y="11092"/>
                  </a:cubicBezTo>
                  <a:lnTo>
                    <a:pt x="7031" y="11092"/>
                  </a:lnTo>
                  <a:cubicBezTo>
                    <a:pt x="6772" y="11092"/>
                    <a:pt x="6519" y="11051"/>
                    <a:pt x="6261" y="11051"/>
                  </a:cubicBezTo>
                  <a:lnTo>
                    <a:pt x="6161" y="11051"/>
                  </a:lnTo>
                  <a:cubicBezTo>
                    <a:pt x="6090" y="11051"/>
                    <a:pt x="6025" y="11057"/>
                    <a:pt x="5961" y="11057"/>
                  </a:cubicBezTo>
                  <a:lnTo>
                    <a:pt x="5961" y="11051"/>
                  </a:lnTo>
                  <a:cubicBezTo>
                    <a:pt x="5948" y="11052"/>
                    <a:pt x="5934" y="11052"/>
                    <a:pt x="5921" y="11052"/>
                  </a:cubicBezTo>
                  <a:cubicBezTo>
                    <a:pt x="5777" y="11052"/>
                    <a:pt x="5637" y="11022"/>
                    <a:pt x="5508" y="10963"/>
                  </a:cubicBezTo>
                  <a:cubicBezTo>
                    <a:pt x="5408" y="10916"/>
                    <a:pt x="5426" y="10734"/>
                    <a:pt x="5538" y="10722"/>
                  </a:cubicBezTo>
                  <a:cubicBezTo>
                    <a:pt x="6155" y="10634"/>
                    <a:pt x="6766" y="10546"/>
                    <a:pt x="7383" y="10469"/>
                  </a:cubicBezTo>
                  <a:cubicBezTo>
                    <a:pt x="7477" y="10458"/>
                    <a:pt x="7571" y="10452"/>
                    <a:pt x="7665" y="10452"/>
                  </a:cubicBezTo>
                  <a:cubicBezTo>
                    <a:pt x="7678" y="10451"/>
                    <a:pt x="7692" y="10451"/>
                    <a:pt x="7705" y="10451"/>
                  </a:cubicBezTo>
                  <a:close/>
                  <a:moveTo>
                    <a:pt x="12025" y="12597"/>
                  </a:moveTo>
                  <a:lnTo>
                    <a:pt x="12025" y="12597"/>
                  </a:lnTo>
                  <a:cubicBezTo>
                    <a:pt x="11911" y="12794"/>
                    <a:pt x="11784" y="12983"/>
                    <a:pt x="11644" y="13161"/>
                  </a:cubicBezTo>
                  <a:lnTo>
                    <a:pt x="11645" y="13161"/>
                  </a:lnTo>
                  <a:cubicBezTo>
                    <a:pt x="11786" y="12979"/>
                    <a:pt x="11915" y="12791"/>
                    <a:pt x="12027" y="12597"/>
                  </a:cubicBezTo>
                  <a:cubicBezTo>
                    <a:pt x="12026" y="12597"/>
                    <a:pt x="12026" y="12597"/>
                    <a:pt x="12025" y="12597"/>
                  </a:cubicBezTo>
                  <a:close/>
                  <a:moveTo>
                    <a:pt x="2700" y="13032"/>
                  </a:moveTo>
                  <a:cubicBezTo>
                    <a:pt x="3085" y="13032"/>
                    <a:pt x="3464" y="13108"/>
                    <a:pt x="3821" y="13250"/>
                  </a:cubicBezTo>
                  <a:cubicBezTo>
                    <a:pt x="3921" y="13285"/>
                    <a:pt x="4015" y="13332"/>
                    <a:pt x="4115" y="13379"/>
                  </a:cubicBezTo>
                  <a:cubicBezTo>
                    <a:pt x="4256" y="13373"/>
                    <a:pt x="4403" y="13367"/>
                    <a:pt x="4544" y="13367"/>
                  </a:cubicBezTo>
                  <a:cubicBezTo>
                    <a:pt x="5126" y="13367"/>
                    <a:pt x="5720" y="13426"/>
                    <a:pt x="6202" y="13708"/>
                  </a:cubicBezTo>
                  <a:cubicBezTo>
                    <a:pt x="6372" y="13808"/>
                    <a:pt x="6407" y="14114"/>
                    <a:pt x="6202" y="14208"/>
                  </a:cubicBezTo>
                  <a:cubicBezTo>
                    <a:pt x="5973" y="14308"/>
                    <a:pt x="5726" y="14360"/>
                    <a:pt x="5479" y="14360"/>
                  </a:cubicBezTo>
                  <a:cubicBezTo>
                    <a:pt x="5244" y="14360"/>
                    <a:pt x="5014" y="14319"/>
                    <a:pt x="4797" y="14249"/>
                  </a:cubicBezTo>
                  <a:cubicBezTo>
                    <a:pt x="4027" y="14308"/>
                    <a:pt x="3257" y="14378"/>
                    <a:pt x="2487" y="14407"/>
                  </a:cubicBezTo>
                  <a:cubicBezTo>
                    <a:pt x="1946" y="14102"/>
                    <a:pt x="1464" y="13690"/>
                    <a:pt x="1070" y="13203"/>
                  </a:cubicBezTo>
                  <a:cubicBezTo>
                    <a:pt x="1388" y="13156"/>
                    <a:pt x="1705" y="13114"/>
                    <a:pt x="2029" y="13079"/>
                  </a:cubicBezTo>
                  <a:cubicBezTo>
                    <a:pt x="2234" y="13050"/>
                    <a:pt x="2446" y="13032"/>
                    <a:pt x="2657" y="13032"/>
                  </a:cubicBezTo>
                  <a:cubicBezTo>
                    <a:pt x="2672" y="13032"/>
                    <a:pt x="2686" y="13032"/>
                    <a:pt x="2700" y="13032"/>
                  </a:cubicBezTo>
                  <a:close/>
                  <a:moveTo>
                    <a:pt x="1029" y="1"/>
                  </a:moveTo>
                  <a:cubicBezTo>
                    <a:pt x="359" y="853"/>
                    <a:pt x="1" y="1900"/>
                    <a:pt x="1" y="2987"/>
                  </a:cubicBezTo>
                  <a:lnTo>
                    <a:pt x="1" y="10164"/>
                  </a:lnTo>
                  <a:cubicBezTo>
                    <a:pt x="7" y="12856"/>
                    <a:pt x="2187" y="15036"/>
                    <a:pt x="4885" y="15042"/>
                  </a:cubicBezTo>
                  <a:lnTo>
                    <a:pt x="7795" y="15042"/>
                  </a:lnTo>
                  <a:cubicBezTo>
                    <a:pt x="9360" y="15039"/>
                    <a:pt x="10751" y="14304"/>
                    <a:pt x="11644" y="13161"/>
                  </a:cubicBezTo>
                  <a:lnTo>
                    <a:pt x="11633" y="13161"/>
                  </a:lnTo>
                  <a:cubicBezTo>
                    <a:pt x="11257" y="13161"/>
                    <a:pt x="10881" y="13214"/>
                    <a:pt x="10504" y="13220"/>
                  </a:cubicBezTo>
                  <a:lnTo>
                    <a:pt x="10357" y="13220"/>
                  </a:lnTo>
                  <a:cubicBezTo>
                    <a:pt x="9617" y="13220"/>
                    <a:pt x="8876" y="13156"/>
                    <a:pt x="8136" y="13097"/>
                  </a:cubicBezTo>
                  <a:cubicBezTo>
                    <a:pt x="7989" y="13144"/>
                    <a:pt x="7836" y="13167"/>
                    <a:pt x="7683" y="13173"/>
                  </a:cubicBezTo>
                  <a:cubicBezTo>
                    <a:pt x="7518" y="13173"/>
                    <a:pt x="7348" y="13138"/>
                    <a:pt x="7201" y="13067"/>
                  </a:cubicBezTo>
                  <a:cubicBezTo>
                    <a:pt x="7060" y="13009"/>
                    <a:pt x="7083" y="12803"/>
                    <a:pt x="7201" y="12732"/>
                  </a:cubicBezTo>
                  <a:cubicBezTo>
                    <a:pt x="7524" y="12550"/>
                    <a:pt x="7918" y="12509"/>
                    <a:pt x="8300" y="12509"/>
                  </a:cubicBezTo>
                  <a:cubicBezTo>
                    <a:pt x="8394" y="12509"/>
                    <a:pt x="8494" y="12509"/>
                    <a:pt x="8588" y="12515"/>
                  </a:cubicBezTo>
                  <a:lnTo>
                    <a:pt x="8594" y="12515"/>
                  </a:lnTo>
                  <a:cubicBezTo>
                    <a:pt x="8659" y="12485"/>
                    <a:pt x="8723" y="12456"/>
                    <a:pt x="8788" y="12433"/>
                  </a:cubicBezTo>
                  <a:cubicBezTo>
                    <a:pt x="9035" y="12333"/>
                    <a:pt x="9299" y="12286"/>
                    <a:pt x="9564" y="12286"/>
                  </a:cubicBezTo>
                  <a:cubicBezTo>
                    <a:pt x="9705" y="12291"/>
                    <a:pt x="9846" y="12297"/>
                    <a:pt x="9987" y="12315"/>
                  </a:cubicBezTo>
                  <a:cubicBezTo>
                    <a:pt x="10668" y="12403"/>
                    <a:pt x="11350" y="12497"/>
                    <a:pt x="12025" y="12597"/>
                  </a:cubicBezTo>
                  <a:lnTo>
                    <a:pt x="12025" y="12597"/>
                  </a:lnTo>
                  <a:cubicBezTo>
                    <a:pt x="12440" y="11881"/>
                    <a:pt x="12677" y="11050"/>
                    <a:pt x="12679" y="10164"/>
                  </a:cubicBezTo>
                  <a:lnTo>
                    <a:pt x="12679" y="9094"/>
                  </a:lnTo>
                  <a:cubicBezTo>
                    <a:pt x="12585" y="9117"/>
                    <a:pt x="12491" y="9129"/>
                    <a:pt x="12397" y="9129"/>
                  </a:cubicBezTo>
                  <a:cubicBezTo>
                    <a:pt x="12244" y="9129"/>
                    <a:pt x="12091" y="9100"/>
                    <a:pt x="11944" y="9053"/>
                  </a:cubicBezTo>
                  <a:cubicBezTo>
                    <a:pt x="11210" y="9112"/>
                    <a:pt x="10463" y="9176"/>
                    <a:pt x="9723" y="9176"/>
                  </a:cubicBezTo>
                  <a:lnTo>
                    <a:pt x="9582" y="9176"/>
                  </a:lnTo>
                  <a:cubicBezTo>
                    <a:pt x="9205" y="9176"/>
                    <a:pt x="8829" y="9117"/>
                    <a:pt x="8453" y="9117"/>
                  </a:cubicBezTo>
                  <a:lnTo>
                    <a:pt x="8300" y="9117"/>
                  </a:lnTo>
                  <a:cubicBezTo>
                    <a:pt x="8194" y="9117"/>
                    <a:pt x="8100" y="9123"/>
                    <a:pt x="8006" y="9123"/>
                  </a:cubicBezTo>
                  <a:cubicBezTo>
                    <a:pt x="7992" y="9124"/>
                    <a:pt x="7978" y="9124"/>
                    <a:pt x="7964" y="9124"/>
                  </a:cubicBezTo>
                  <a:cubicBezTo>
                    <a:pt x="7749" y="9124"/>
                    <a:pt x="7540" y="9082"/>
                    <a:pt x="7342" y="8994"/>
                  </a:cubicBezTo>
                  <a:cubicBezTo>
                    <a:pt x="7201" y="8929"/>
                    <a:pt x="7230" y="8665"/>
                    <a:pt x="7389" y="8641"/>
                  </a:cubicBezTo>
                  <a:cubicBezTo>
                    <a:pt x="8294" y="8518"/>
                    <a:pt x="9199" y="8383"/>
                    <a:pt x="10105" y="8271"/>
                  </a:cubicBezTo>
                  <a:cubicBezTo>
                    <a:pt x="10240" y="8253"/>
                    <a:pt x="10381" y="8242"/>
                    <a:pt x="10522" y="8242"/>
                  </a:cubicBezTo>
                  <a:cubicBezTo>
                    <a:pt x="10535" y="8241"/>
                    <a:pt x="10549" y="8241"/>
                    <a:pt x="10562" y="8241"/>
                  </a:cubicBezTo>
                  <a:cubicBezTo>
                    <a:pt x="10813" y="8241"/>
                    <a:pt x="11063" y="8293"/>
                    <a:pt x="11298" y="8383"/>
                  </a:cubicBezTo>
                  <a:cubicBezTo>
                    <a:pt x="11362" y="8412"/>
                    <a:pt x="11433" y="8442"/>
                    <a:pt x="11498" y="8471"/>
                  </a:cubicBezTo>
                  <a:cubicBezTo>
                    <a:pt x="11592" y="8471"/>
                    <a:pt x="11686" y="8465"/>
                    <a:pt x="11780" y="8465"/>
                  </a:cubicBezTo>
                  <a:cubicBezTo>
                    <a:pt x="11814" y="8464"/>
                    <a:pt x="11847" y="8463"/>
                    <a:pt x="11881" y="8463"/>
                  </a:cubicBezTo>
                  <a:cubicBezTo>
                    <a:pt x="12154" y="8463"/>
                    <a:pt x="12429" y="8505"/>
                    <a:pt x="12685" y="8594"/>
                  </a:cubicBezTo>
                  <a:lnTo>
                    <a:pt x="12685" y="2987"/>
                  </a:lnTo>
                  <a:cubicBezTo>
                    <a:pt x="12685" y="1905"/>
                    <a:pt x="12321" y="853"/>
                    <a:pt x="11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553285" y="1479111"/>
              <a:ext cx="1737008" cy="367420"/>
            </a:xfrm>
            <a:custGeom>
              <a:avLst/>
              <a:gdLst/>
              <a:ahLst/>
              <a:cxnLst/>
              <a:rect l="l" t="t" r="r" b="b"/>
              <a:pathLst>
                <a:path w="12703" h="2687" extrusionOk="0">
                  <a:moveTo>
                    <a:pt x="4715" y="0"/>
                  </a:moveTo>
                  <a:cubicBezTo>
                    <a:pt x="2781" y="0"/>
                    <a:pt x="994" y="1023"/>
                    <a:pt x="1" y="2686"/>
                  </a:cubicBezTo>
                  <a:lnTo>
                    <a:pt x="12703" y="2686"/>
                  </a:lnTo>
                  <a:cubicBezTo>
                    <a:pt x="11715" y="1023"/>
                    <a:pt x="9929" y="6"/>
                    <a:pt x="7989" y="0"/>
                  </a:cubicBezTo>
                  <a:close/>
                </a:path>
              </a:pathLst>
            </a:custGeom>
            <a:solidFill>
              <a:srgbClr val="FD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29959" y="1702270"/>
              <a:ext cx="783794" cy="80130"/>
            </a:xfrm>
            <a:custGeom>
              <a:avLst/>
              <a:gdLst/>
              <a:ahLst/>
              <a:cxnLst/>
              <a:rect l="l" t="t" r="r" b="b"/>
              <a:pathLst>
                <a:path w="5732" h="586" extrusionOk="0">
                  <a:moveTo>
                    <a:pt x="2874" y="0"/>
                  </a:moveTo>
                  <a:cubicBezTo>
                    <a:pt x="1176" y="0"/>
                    <a:pt x="0" y="337"/>
                    <a:pt x="0" y="337"/>
                  </a:cubicBezTo>
                  <a:cubicBezTo>
                    <a:pt x="1268" y="524"/>
                    <a:pt x="2327" y="586"/>
                    <a:pt x="3176" y="586"/>
                  </a:cubicBezTo>
                  <a:cubicBezTo>
                    <a:pt x="4874" y="586"/>
                    <a:pt x="5731" y="337"/>
                    <a:pt x="5731" y="337"/>
                  </a:cubicBezTo>
                  <a:cubicBezTo>
                    <a:pt x="4703" y="85"/>
                    <a:pt x="3723" y="0"/>
                    <a:pt x="2874" y="0"/>
                  </a:cubicBezTo>
                  <a:close/>
                </a:path>
              </a:pathLst>
            </a:custGeom>
            <a:solidFill>
              <a:srgbClr val="9DC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33184" y="1846393"/>
              <a:ext cx="1778030" cy="36236"/>
            </a:xfrm>
            <a:custGeom>
              <a:avLst/>
              <a:gdLst/>
              <a:ahLst/>
              <a:cxnLst/>
              <a:rect l="l" t="t" r="r" b="b"/>
              <a:pathLst>
                <a:path w="13003" h="265" extrusionOk="0">
                  <a:moveTo>
                    <a:pt x="148" y="0"/>
                  </a:moveTo>
                  <a:lnTo>
                    <a:pt x="1" y="265"/>
                  </a:lnTo>
                  <a:lnTo>
                    <a:pt x="1188" y="265"/>
                  </a:lnTo>
                  <a:cubicBezTo>
                    <a:pt x="1265" y="171"/>
                    <a:pt x="1329" y="83"/>
                    <a:pt x="1412" y="0"/>
                  </a:cubicBezTo>
                  <a:close/>
                  <a:moveTo>
                    <a:pt x="11598" y="0"/>
                  </a:moveTo>
                  <a:cubicBezTo>
                    <a:pt x="11668" y="83"/>
                    <a:pt x="11745" y="171"/>
                    <a:pt x="11815" y="265"/>
                  </a:cubicBezTo>
                  <a:lnTo>
                    <a:pt x="13003" y="265"/>
                  </a:lnTo>
                  <a:lnTo>
                    <a:pt x="12856" y="0"/>
                  </a:lnTo>
                  <a:close/>
                </a:path>
              </a:pathLst>
            </a:custGeom>
            <a:solidFill>
              <a:srgbClr val="77A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694810" y="1846393"/>
              <a:ext cx="1454093" cy="36236"/>
            </a:xfrm>
            <a:custGeom>
              <a:avLst/>
              <a:gdLst/>
              <a:ahLst/>
              <a:cxnLst/>
              <a:rect l="l" t="t" r="r" b="b"/>
              <a:pathLst>
                <a:path w="10634" h="265" extrusionOk="0">
                  <a:moveTo>
                    <a:pt x="10416" y="0"/>
                  </a:moveTo>
                  <a:lnTo>
                    <a:pt x="224" y="0"/>
                  </a:lnTo>
                  <a:cubicBezTo>
                    <a:pt x="147" y="83"/>
                    <a:pt x="77" y="171"/>
                    <a:pt x="0" y="265"/>
                  </a:cubicBezTo>
                  <a:lnTo>
                    <a:pt x="10633" y="265"/>
                  </a:lnTo>
                  <a:cubicBezTo>
                    <a:pt x="10563" y="171"/>
                    <a:pt x="10486" y="83"/>
                    <a:pt x="10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2553285" y="1846393"/>
              <a:ext cx="1737008" cy="137"/>
            </a:xfrm>
            <a:custGeom>
              <a:avLst/>
              <a:gdLst/>
              <a:ahLst/>
              <a:cxnLst/>
              <a:rect l="l" t="t" r="r" b="b"/>
              <a:pathLst>
                <a:path w="12703" h="1" extrusionOk="0">
                  <a:moveTo>
                    <a:pt x="12703" y="0"/>
                  </a:moveTo>
                  <a:lnTo>
                    <a:pt x="1" y="0"/>
                  </a:lnTo>
                  <a:lnTo>
                    <a:pt x="1259" y="0"/>
                  </a:lnTo>
                  <a:lnTo>
                    <a:pt x="11451" y="0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rgbClr val="B8C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3030780" y="1702543"/>
              <a:ext cx="392307" cy="45945"/>
            </a:xfrm>
            <a:custGeom>
              <a:avLst/>
              <a:gdLst/>
              <a:ahLst/>
              <a:cxnLst/>
              <a:rect l="l" t="t" r="r" b="b"/>
              <a:pathLst>
                <a:path w="2869" h="336" extrusionOk="0">
                  <a:moveTo>
                    <a:pt x="2869" y="0"/>
                  </a:moveTo>
                  <a:cubicBezTo>
                    <a:pt x="1170" y="0"/>
                    <a:pt x="0" y="335"/>
                    <a:pt x="0" y="335"/>
                  </a:cubicBezTo>
                  <a:cubicBezTo>
                    <a:pt x="0" y="335"/>
                    <a:pt x="1176" y="0"/>
                    <a:pt x="2869" y="0"/>
                  </a:cubicBezTo>
                  <a:close/>
                </a:path>
              </a:pathLst>
            </a:custGeom>
            <a:solidFill>
              <a:srgbClr val="A7B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3030780" y="1702543"/>
              <a:ext cx="782973" cy="54833"/>
            </a:xfrm>
            <a:custGeom>
              <a:avLst/>
              <a:gdLst/>
              <a:ahLst/>
              <a:cxnLst/>
              <a:rect l="l" t="t" r="r" b="b"/>
              <a:pathLst>
                <a:path w="5726" h="401" extrusionOk="0">
                  <a:moveTo>
                    <a:pt x="2942" y="0"/>
                  </a:moveTo>
                  <a:cubicBezTo>
                    <a:pt x="2918" y="0"/>
                    <a:pt x="2893" y="0"/>
                    <a:pt x="2869" y="0"/>
                  </a:cubicBezTo>
                  <a:cubicBezTo>
                    <a:pt x="1170" y="0"/>
                    <a:pt x="0" y="335"/>
                    <a:pt x="0" y="335"/>
                  </a:cubicBezTo>
                  <a:lnTo>
                    <a:pt x="18" y="335"/>
                  </a:lnTo>
                  <a:cubicBezTo>
                    <a:pt x="136" y="353"/>
                    <a:pt x="247" y="371"/>
                    <a:pt x="353" y="382"/>
                  </a:cubicBezTo>
                  <a:cubicBezTo>
                    <a:pt x="1154" y="218"/>
                    <a:pt x="1966" y="135"/>
                    <a:pt x="2784" y="135"/>
                  </a:cubicBezTo>
                  <a:cubicBezTo>
                    <a:pt x="2812" y="135"/>
                    <a:pt x="2840" y="135"/>
                    <a:pt x="2869" y="136"/>
                  </a:cubicBezTo>
                  <a:cubicBezTo>
                    <a:pt x="2896" y="135"/>
                    <a:pt x="2922" y="135"/>
                    <a:pt x="2949" y="135"/>
                  </a:cubicBezTo>
                  <a:cubicBezTo>
                    <a:pt x="3780" y="135"/>
                    <a:pt x="4611" y="224"/>
                    <a:pt x="5426" y="400"/>
                  </a:cubicBezTo>
                  <a:cubicBezTo>
                    <a:pt x="5625" y="365"/>
                    <a:pt x="5725" y="335"/>
                    <a:pt x="5725" y="335"/>
                  </a:cubicBezTo>
                  <a:lnTo>
                    <a:pt x="5655" y="318"/>
                  </a:lnTo>
                  <a:cubicBezTo>
                    <a:pt x="4762" y="106"/>
                    <a:pt x="3852" y="0"/>
                    <a:pt x="2942" y="0"/>
                  </a:cubicBezTo>
                  <a:close/>
                </a:path>
              </a:pathLst>
            </a:custGeom>
            <a:solidFill>
              <a:srgbClr val="759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2566138" y="2816423"/>
              <a:ext cx="605348" cy="97496"/>
            </a:xfrm>
            <a:custGeom>
              <a:avLst/>
              <a:gdLst/>
              <a:ahLst/>
              <a:cxnLst/>
              <a:rect l="l" t="t" r="r" b="b"/>
              <a:pathLst>
                <a:path w="4427" h="713" extrusionOk="0">
                  <a:moveTo>
                    <a:pt x="2528" y="1"/>
                  </a:moveTo>
                  <a:cubicBezTo>
                    <a:pt x="2417" y="1"/>
                    <a:pt x="2311" y="7"/>
                    <a:pt x="2205" y="25"/>
                  </a:cubicBezTo>
                  <a:cubicBezTo>
                    <a:pt x="1517" y="107"/>
                    <a:pt x="836" y="213"/>
                    <a:pt x="148" y="307"/>
                  </a:cubicBezTo>
                  <a:cubicBezTo>
                    <a:pt x="24" y="318"/>
                    <a:pt x="1" y="524"/>
                    <a:pt x="113" y="571"/>
                  </a:cubicBezTo>
                  <a:cubicBezTo>
                    <a:pt x="260" y="637"/>
                    <a:pt x="417" y="672"/>
                    <a:pt x="576" y="672"/>
                  </a:cubicBezTo>
                  <a:cubicBezTo>
                    <a:pt x="588" y="672"/>
                    <a:pt x="600" y="671"/>
                    <a:pt x="612" y="671"/>
                  </a:cubicBezTo>
                  <a:cubicBezTo>
                    <a:pt x="689" y="671"/>
                    <a:pt x="759" y="671"/>
                    <a:pt x="841" y="665"/>
                  </a:cubicBezTo>
                  <a:lnTo>
                    <a:pt x="953" y="665"/>
                  </a:lnTo>
                  <a:cubicBezTo>
                    <a:pt x="1241" y="665"/>
                    <a:pt x="1529" y="706"/>
                    <a:pt x="1817" y="712"/>
                  </a:cubicBezTo>
                  <a:lnTo>
                    <a:pt x="1923" y="712"/>
                  </a:lnTo>
                  <a:cubicBezTo>
                    <a:pt x="2487" y="712"/>
                    <a:pt x="3052" y="659"/>
                    <a:pt x="3610" y="618"/>
                  </a:cubicBezTo>
                  <a:cubicBezTo>
                    <a:pt x="3722" y="653"/>
                    <a:pt x="3839" y="671"/>
                    <a:pt x="3957" y="677"/>
                  </a:cubicBezTo>
                  <a:cubicBezTo>
                    <a:pt x="4080" y="677"/>
                    <a:pt x="4209" y="648"/>
                    <a:pt x="4321" y="595"/>
                  </a:cubicBezTo>
                  <a:cubicBezTo>
                    <a:pt x="4427" y="548"/>
                    <a:pt x="4409" y="395"/>
                    <a:pt x="4321" y="342"/>
                  </a:cubicBezTo>
                  <a:cubicBezTo>
                    <a:pt x="4074" y="201"/>
                    <a:pt x="3780" y="171"/>
                    <a:pt x="3481" y="171"/>
                  </a:cubicBezTo>
                  <a:cubicBezTo>
                    <a:pt x="3410" y="171"/>
                    <a:pt x="3334" y="171"/>
                    <a:pt x="3263" y="177"/>
                  </a:cubicBezTo>
                  <a:cubicBezTo>
                    <a:pt x="3216" y="154"/>
                    <a:pt x="3169" y="130"/>
                    <a:pt x="3116" y="113"/>
                  </a:cubicBezTo>
                  <a:cubicBezTo>
                    <a:pt x="2934" y="36"/>
                    <a:pt x="2734" y="1"/>
                    <a:pt x="2528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3295234" y="3310736"/>
              <a:ext cx="540943" cy="87787"/>
            </a:xfrm>
            <a:custGeom>
              <a:avLst/>
              <a:gdLst/>
              <a:ahLst/>
              <a:cxnLst/>
              <a:rect l="l" t="t" r="r" b="b"/>
              <a:pathLst>
                <a:path w="3956" h="642" extrusionOk="0">
                  <a:moveTo>
                    <a:pt x="2257" y="1"/>
                  </a:moveTo>
                  <a:lnTo>
                    <a:pt x="2257" y="7"/>
                  </a:lnTo>
                  <a:cubicBezTo>
                    <a:pt x="2163" y="7"/>
                    <a:pt x="2069" y="13"/>
                    <a:pt x="1969" y="30"/>
                  </a:cubicBezTo>
                  <a:cubicBezTo>
                    <a:pt x="1358" y="101"/>
                    <a:pt x="741" y="195"/>
                    <a:pt x="129" y="277"/>
                  </a:cubicBezTo>
                  <a:cubicBezTo>
                    <a:pt x="18" y="295"/>
                    <a:pt x="0" y="471"/>
                    <a:pt x="100" y="518"/>
                  </a:cubicBezTo>
                  <a:cubicBezTo>
                    <a:pt x="229" y="577"/>
                    <a:pt x="369" y="607"/>
                    <a:pt x="513" y="607"/>
                  </a:cubicBezTo>
                  <a:cubicBezTo>
                    <a:pt x="526" y="607"/>
                    <a:pt x="539" y="607"/>
                    <a:pt x="553" y="606"/>
                  </a:cubicBezTo>
                  <a:cubicBezTo>
                    <a:pt x="617" y="606"/>
                    <a:pt x="682" y="606"/>
                    <a:pt x="752" y="600"/>
                  </a:cubicBezTo>
                  <a:lnTo>
                    <a:pt x="852" y="600"/>
                  </a:lnTo>
                  <a:cubicBezTo>
                    <a:pt x="1111" y="600"/>
                    <a:pt x="1370" y="642"/>
                    <a:pt x="1622" y="642"/>
                  </a:cubicBezTo>
                  <a:lnTo>
                    <a:pt x="1716" y="642"/>
                  </a:lnTo>
                  <a:cubicBezTo>
                    <a:pt x="2222" y="642"/>
                    <a:pt x="2727" y="600"/>
                    <a:pt x="3227" y="559"/>
                  </a:cubicBezTo>
                  <a:cubicBezTo>
                    <a:pt x="3327" y="595"/>
                    <a:pt x="3427" y="606"/>
                    <a:pt x="3533" y="612"/>
                  </a:cubicBezTo>
                  <a:cubicBezTo>
                    <a:pt x="3650" y="612"/>
                    <a:pt x="3762" y="583"/>
                    <a:pt x="3862" y="536"/>
                  </a:cubicBezTo>
                  <a:cubicBezTo>
                    <a:pt x="3956" y="495"/>
                    <a:pt x="3938" y="354"/>
                    <a:pt x="3862" y="312"/>
                  </a:cubicBezTo>
                  <a:cubicBezTo>
                    <a:pt x="3644" y="183"/>
                    <a:pt x="3374" y="160"/>
                    <a:pt x="3115" y="160"/>
                  </a:cubicBezTo>
                  <a:lnTo>
                    <a:pt x="2921" y="160"/>
                  </a:lnTo>
                  <a:cubicBezTo>
                    <a:pt x="2874" y="136"/>
                    <a:pt x="2827" y="118"/>
                    <a:pt x="2786" y="101"/>
                  </a:cubicBezTo>
                  <a:cubicBezTo>
                    <a:pt x="2616" y="36"/>
                    <a:pt x="2439" y="1"/>
                    <a:pt x="2257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9611" y="2199181"/>
              <a:ext cx="1481441" cy="1295748"/>
            </a:xfrm>
            <a:custGeom>
              <a:avLst/>
              <a:gdLst/>
              <a:ahLst/>
              <a:cxnLst/>
              <a:rect l="l" t="t" r="r" b="b"/>
              <a:pathLst>
                <a:path w="10834" h="9476" extrusionOk="0">
                  <a:moveTo>
                    <a:pt x="10834" y="1"/>
                  </a:moveTo>
                  <a:lnTo>
                    <a:pt x="9935" y="177"/>
                  </a:lnTo>
                  <a:cubicBezTo>
                    <a:pt x="9935" y="177"/>
                    <a:pt x="8730" y="1564"/>
                    <a:pt x="7589" y="3040"/>
                  </a:cubicBezTo>
                  <a:cubicBezTo>
                    <a:pt x="6443" y="4515"/>
                    <a:pt x="5785" y="4997"/>
                    <a:pt x="5179" y="5209"/>
                  </a:cubicBezTo>
                  <a:cubicBezTo>
                    <a:pt x="4580" y="5414"/>
                    <a:pt x="113" y="6402"/>
                    <a:pt x="113" y="6402"/>
                  </a:cubicBezTo>
                  <a:cubicBezTo>
                    <a:pt x="1" y="9194"/>
                    <a:pt x="395" y="9476"/>
                    <a:pt x="395" y="9476"/>
                  </a:cubicBezTo>
                  <a:cubicBezTo>
                    <a:pt x="395" y="9476"/>
                    <a:pt x="6114" y="6496"/>
                    <a:pt x="7043" y="6014"/>
                  </a:cubicBezTo>
                  <a:cubicBezTo>
                    <a:pt x="8547" y="5291"/>
                    <a:pt x="8788" y="4480"/>
                    <a:pt x="8788" y="4480"/>
                  </a:cubicBezTo>
                  <a:lnTo>
                    <a:pt x="10834" y="1"/>
                  </a:lnTo>
                  <a:close/>
                </a:path>
              </a:pathLst>
            </a:custGeom>
            <a:solidFill>
              <a:srgbClr val="FDE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2533174" y="2216951"/>
              <a:ext cx="1388187" cy="999033"/>
            </a:xfrm>
            <a:custGeom>
              <a:avLst/>
              <a:gdLst/>
              <a:ahLst/>
              <a:cxnLst/>
              <a:rect l="l" t="t" r="r" b="b"/>
              <a:pathLst>
                <a:path w="12491" h="7895" extrusionOk="0">
                  <a:moveTo>
                    <a:pt x="12444" y="0"/>
                  </a:moveTo>
                  <a:lnTo>
                    <a:pt x="9813" y="3911"/>
                  </a:lnTo>
                  <a:lnTo>
                    <a:pt x="9813" y="3911"/>
                  </a:lnTo>
                  <a:lnTo>
                    <a:pt x="9811" y="3909"/>
                  </a:lnTo>
                  <a:lnTo>
                    <a:pt x="9781" y="3950"/>
                  </a:lnTo>
                  <a:cubicBezTo>
                    <a:pt x="9646" y="4115"/>
                    <a:pt x="9058" y="4814"/>
                    <a:pt x="8412" y="5149"/>
                  </a:cubicBezTo>
                  <a:cubicBezTo>
                    <a:pt x="8224" y="5237"/>
                    <a:pt x="8030" y="5314"/>
                    <a:pt x="7836" y="5378"/>
                  </a:cubicBezTo>
                  <a:cubicBezTo>
                    <a:pt x="6854" y="5725"/>
                    <a:pt x="4897" y="6342"/>
                    <a:pt x="3180" y="6871"/>
                  </a:cubicBezTo>
                  <a:cubicBezTo>
                    <a:pt x="2322" y="7136"/>
                    <a:pt x="1529" y="7377"/>
                    <a:pt x="947" y="7553"/>
                  </a:cubicBezTo>
                  <a:lnTo>
                    <a:pt x="259" y="7759"/>
                  </a:lnTo>
                  <a:lnTo>
                    <a:pt x="1" y="7835"/>
                  </a:lnTo>
                  <a:lnTo>
                    <a:pt x="18" y="7894"/>
                  </a:lnTo>
                  <a:cubicBezTo>
                    <a:pt x="18" y="7894"/>
                    <a:pt x="1934" y="7318"/>
                    <a:pt x="3945" y="6695"/>
                  </a:cubicBezTo>
                  <a:cubicBezTo>
                    <a:pt x="4950" y="6383"/>
                    <a:pt x="5978" y="6060"/>
                    <a:pt x="6801" y="5790"/>
                  </a:cubicBezTo>
                  <a:cubicBezTo>
                    <a:pt x="7213" y="5655"/>
                    <a:pt x="7577" y="5531"/>
                    <a:pt x="7853" y="5431"/>
                  </a:cubicBezTo>
                  <a:cubicBezTo>
                    <a:pt x="8053" y="5367"/>
                    <a:pt x="8247" y="5290"/>
                    <a:pt x="8435" y="5202"/>
                  </a:cubicBezTo>
                  <a:cubicBezTo>
                    <a:pt x="9199" y="4802"/>
                    <a:pt x="9858" y="3944"/>
                    <a:pt x="9864" y="3944"/>
                  </a:cubicBezTo>
                  <a:lnTo>
                    <a:pt x="12491" y="35"/>
                  </a:lnTo>
                  <a:lnTo>
                    <a:pt x="12444" y="0"/>
                  </a:lnTo>
                  <a:close/>
                </a:path>
              </a:pathLst>
            </a:custGeom>
            <a:solidFill>
              <a:srgbClr val="719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3591002" y="2199181"/>
              <a:ext cx="430047" cy="557215"/>
            </a:xfrm>
            <a:custGeom>
              <a:avLst/>
              <a:gdLst/>
              <a:ahLst/>
              <a:cxnLst/>
              <a:rect l="l" t="t" r="r" b="b"/>
              <a:pathLst>
                <a:path w="3145" h="4075" extrusionOk="0">
                  <a:moveTo>
                    <a:pt x="3145" y="1"/>
                  </a:moveTo>
                  <a:lnTo>
                    <a:pt x="2575" y="113"/>
                  </a:lnTo>
                  <a:lnTo>
                    <a:pt x="0" y="4074"/>
                  </a:lnTo>
                  <a:lnTo>
                    <a:pt x="1340" y="3951"/>
                  </a:lnTo>
                  <a:lnTo>
                    <a:pt x="3145" y="1"/>
                  </a:lnTo>
                  <a:close/>
                </a:path>
              </a:pathLst>
            </a:custGeom>
            <a:solidFill>
              <a:srgbClr val="F6B9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3063734" y="2933062"/>
              <a:ext cx="542584" cy="211537"/>
            </a:xfrm>
            <a:custGeom>
              <a:avLst/>
              <a:gdLst/>
              <a:ahLst/>
              <a:cxnLst/>
              <a:rect l="l" t="t" r="r" b="b"/>
              <a:pathLst>
                <a:path w="3968" h="1547" extrusionOk="0">
                  <a:moveTo>
                    <a:pt x="2922" y="0"/>
                  </a:moveTo>
                  <a:lnTo>
                    <a:pt x="0" y="1188"/>
                  </a:lnTo>
                  <a:lnTo>
                    <a:pt x="112" y="1205"/>
                  </a:lnTo>
                  <a:cubicBezTo>
                    <a:pt x="112" y="1205"/>
                    <a:pt x="171" y="1211"/>
                    <a:pt x="271" y="1229"/>
                  </a:cubicBezTo>
                  <a:cubicBezTo>
                    <a:pt x="418" y="1252"/>
                    <a:pt x="647" y="1293"/>
                    <a:pt x="882" y="1346"/>
                  </a:cubicBezTo>
                  <a:cubicBezTo>
                    <a:pt x="1099" y="1393"/>
                    <a:pt x="1311" y="1464"/>
                    <a:pt x="1517" y="1546"/>
                  </a:cubicBezTo>
                  <a:lnTo>
                    <a:pt x="1540" y="1493"/>
                  </a:lnTo>
                  <a:cubicBezTo>
                    <a:pt x="1323" y="1387"/>
                    <a:pt x="964" y="1299"/>
                    <a:pt x="665" y="1240"/>
                  </a:cubicBezTo>
                  <a:cubicBezTo>
                    <a:pt x="480" y="1204"/>
                    <a:pt x="316" y="1177"/>
                    <a:pt x="217" y="1162"/>
                  </a:cubicBezTo>
                  <a:lnTo>
                    <a:pt x="217" y="1162"/>
                  </a:lnTo>
                  <a:lnTo>
                    <a:pt x="2939" y="59"/>
                  </a:lnTo>
                  <a:lnTo>
                    <a:pt x="2939" y="59"/>
                  </a:lnTo>
                  <a:cubicBezTo>
                    <a:pt x="2956" y="60"/>
                    <a:pt x="2990" y="61"/>
                    <a:pt x="3039" y="65"/>
                  </a:cubicBezTo>
                  <a:cubicBezTo>
                    <a:pt x="3186" y="71"/>
                    <a:pt x="3333" y="88"/>
                    <a:pt x="3480" y="112"/>
                  </a:cubicBezTo>
                  <a:cubicBezTo>
                    <a:pt x="3639" y="135"/>
                    <a:pt x="3797" y="177"/>
                    <a:pt x="3938" y="247"/>
                  </a:cubicBezTo>
                  <a:lnTo>
                    <a:pt x="3968" y="200"/>
                  </a:lnTo>
                  <a:cubicBezTo>
                    <a:pt x="3797" y="100"/>
                    <a:pt x="3539" y="53"/>
                    <a:pt x="3321" y="30"/>
                  </a:cubicBezTo>
                  <a:cubicBezTo>
                    <a:pt x="3104" y="0"/>
                    <a:pt x="2927" y="0"/>
                    <a:pt x="2927" y="0"/>
                  </a:cubicBezTo>
                  <a:close/>
                </a:path>
              </a:pathLst>
            </a:custGeom>
            <a:solidFill>
              <a:srgbClr val="719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730226" y="3260142"/>
              <a:ext cx="708997" cy="175711"/>
            </a:xfrm>
            <a:custGeom>
              <a:avLst/>
              <a:gdLst/>
              <a:ahLst/>
              <a:cxnLst/>
              <a:rect l="l" t="t" r="r" b="b"/>
              <a:pathLst>
                <a:path w="5185" h="1285" extrusionOk="0">
                  <a:moveTo>
                    <a:pt x="2292" y="1"/>
                  </a:moveTo>
                  <a:lnTo>
                    <a:pt x="0" y="1194"/>
                  </a:lnTo>
                  <a:cubicBezTo>
                    <a:pt x="0" y="1194"/>
                    <a:pt x="678" y="1284"/>
                    <a:pt x="1677" y="1284"/>
                  </a:cubicBezTo>
                  <a:cubicBezTo>
                    <a:pt x="2651" y="1284"/>
                    <a:pt x="3931" y="1198"/>
                    <a:pt x="5184" y="859"/>
                  </a:cubicBezTo>
                  <a:lnTo>
                    <a:pt x="5184" y="494"/>
                  </a:lnTo>
                  <a:lnTo>
                    <a:pt x="2292" y="1"/>
                  </a:lnTo>
                  <a:close/>
                </a:path>
              </a:pathLst>
            </a:custGeom>
            <a:solidFill>
              <a:srgbClr val="88B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3633" y="3215976"/>
              <a:ext cx="395589" cy="111853"/>
            </a:xfrm>
            <a:custGeom>
              <a:avLst/>
              <a:gdLst/>
              <a:ahLst/>
              <a:cxnLst/>
              <a:rect l="l" t="t" r="r" b="b"/>
              <a:pathLst>
                <a:path w="2893" h="818" extrusionOk="0">
                  <a:moveTo>
                    <a:pt x="618" y="0"/>
                  </a:moveTo>
                  <a:lnTo>
                    <a:pt x="0" y="324"/>
                  </a:lnTo>
                  <a:lnTo>
                    <a:pt x="2892" y="817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F1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539451" y="3009362"/>
              <a:ext cx="749335" cy="128809"/>
            </a:xfrm>
            <a:custGeom>
              <a:avLst/>
              <a:gdLst/>
              <a:ahLst/>
              <a:cxnLst/>
              <a:rect l="l" t="t" r="r" b="b"/>
              <a:pathLst>
                <a:path w="5480" h="942" extrusionOk="0">
                  <a:moveTo>
                    <a:pt x="3322" y="1"/>
                  </a:moveTo>
                  <a:cubicBezTo>
                    <a:pt x="3181" y="1"/>
                    <a:pt x="3040" y="12"/>
                    <a:pt x="2899" y="30"/>
                  </a:cubicBezTo>
                  <a:cubicBezTo>
                    <a:pt x="1994" y="142"/>
                    <a:pt x="1094" y="277"/>
                    <a:pt x="189" y="400"/>
                  </a:cubicBezTo>
                  <a:cubicBezTo>
                    <a:pt x="25" y="424"/>
                    <a:pt x="1" y="688"/>
                    <a:pt x="142" y="753"/>
                  </a:cubicBezTo>
                  <a:cubicBezTo>
                    <a:pt x="336" y="842"/>
                    <a:pt x="552" y="889"/>
                    <a:pt x="763" y="889"/>
                  </a:cubicBezTo>
                  <a:cubicBezTo>
                    <a:pt x="775" y="889"/>
                    <a:pt x="788" y="889"/>
                    <a:pt x="800" y="888"/>
                  </a:cubicBezTo>
                  <a:cubicBezTo>
                    <a:pt x="900" y="888"/>
                    <a:pt x="994" y="882"/>
                    <a:pt x="1094" y="876"/>
                  </a:cubicBezTo>
                  <a:lnTo>
                    <a:pt x="1247" y="876"/>
                  </a:lnTo>
                  <a:cubicBezTo>
                    <a:pt x="1623" y="876"/>
                    <a:pt x="1999" y="935"/>
                    <a:pt x="2382" y="941"/>
                  </a:cubicBezTo>
                  <a:lnTo>
                    <a:pt x="2523" y="941"/>
                  </a:lnTo>
                  <a:cubicBezTo>
                    <a:pt x="3263" y="941"/>
                    <a:pt x="4004" y="871"/>
                    <a:pt x="4739" y="818"/>
                  </a:cubicBezTo>
                  <a:cubicBezTo>
                    <a:pt x="4885" y="865"/>
                    <a:pt x="5038" y="888"/>
                    <a:pt x="5197" y="888"/>
                  </a:cubicBezTo>
                  <a:cubicBezTo>
                    <a:pt x="5291" y="888"/>
                    <a:pt x="5385" y="876"/>
                    <a:pt x="5479" y="853"/>
                  </a:cubicBezTo>
                  <a:lnTo>
                    <a:pt x="5479" y="359"/>
                  </a:lnTo>
                  <a:cubicBezTo>
                    <a:pt x="5218" y="270"/>
                    <a:pt x="4947" y="228"/>
                    <a:pt x="4675" y="228"/>
                  </a:cubicBezTo>
                  <a:cubicBezTo>
                    <a:pt x="4641" y="228"/>
                    <a:pt x="4608" y="229"/>
                    <a:pt x="4574" y="230"/>
                  </a:cubicBezTo>
                  <a:lnTo>
                    <a:pt x="4286" y="230"/>
                  </a:lnTo>
                  <a:cubicBezTo>
                    <a:pt x="4221" y="201"/>
                    <a:pt x="4157" y="171"/>
                    <a:pt x="4092" y="148"/>
                  </a:cubicBezTo>
                  <a:cubicBezTo>
                    <a:pt x="3859" y="53"/>
                    <a:pt x="3610" y="6"/>
                    <a:pt x="3360" y="6"/>
                  </a:cubicBezTo>
                  <a:cubicBezTo>
                    <a:pt x="3345" y="6"/>
                    <a:pt x="3331" y="6"/>
                    <a:pt x="3316" y="7"/>
                  </a:cubicBezTo>
                  <a:lnTo>
                    <a:pt x="3322" y="1"/>
                  </a:ln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2701237" y="3665165"/>
              <a:ext cx="729098" cy="188291"/>
            </a:xfrm>
            <a:custGeom>
              <a:avLst/>
              <a:gdLst/>
              <a:ahLst/>
              <a:cxnLst/>
              <a:rect l="l" t="t" r="r" b="b"/>
              <a:pathLst>
                <a:path w="5332" h="1377" extrusionOk="0">
                  <a:moveTo>
                    <a:pt x="1628" y="1"/>
                  </a:moveTo>
                  <a:cubicBezTo>
                    <a:pt x="1612" y="1"/>
                    <a:pt x="1597" y="1"/>
                    <a:pt x="1582" y="1"/>
                  </a:cubicBezTo>
                  <a:cubicBezTo>
                    <a:pt x="1376" y="1"/>
                    <a:pt x="1164" y="13"/>
                    <a:pt x="953" y="42"/>
                  </a:cubicBezTo>
                  <a:cubicBezTo>
                    <a:pt x="635" y="83"/>
                    <a:pt x="318" y="119"/>
                    <a:pt x="0" y="166"/>
                  </a:cubicBezTo>
                  <a:cubicBezTo>
                    <a:pt x="388" y="653"/>
                    <a:pt x="870" y="1065"/>
                    <a:pt x="1417" y="1376"/>
                  </a:cubicBezTo>
                  <a:cubicBezTo>
                    <a:pt x="2187" y="1341"/>
                    <a:pt x="2957" y="1276"/>
                    <a:pt x="3721" y="1218"/>
                  </a:cubicBezTo>
                  <a:cubicBezTo>
                    <a:pt x="3944" y="1288"/>
                    <a:pt x="4174" y="1323"/>
                    <a:pt x="4403" y="1329"/>
                  </a:cubicBezTo>
                  <a:cubicBezTo>
                    <a:pt x="4656" y="1329"/>
                    <a:pt x="4903" y="1271"/>
                    <a:pt x="5132" y="1171"/>
                  </a:cubicBezTo>
                  <a:cubicBezTo>
                    <a:pt x="5332" y="1082"/>
                    <a:pt x="5302" y="771"/>
                    <a:pt x="5132" y="671"/>
                  </a:cubicBezTo>
                  <a:cubicBezTo>
                    <a:pt x="4644" y="389"/>
                    <a:pt x="4056" y="336"/>
                    <a:pt x="3468" y="336"/>
                  </a:cubicBezTo>
                  <a:cubicBezTo>
                    <a:pt x="3327" y="336"/>
                    <a:pt x="3186" y="336"/>
                    <a:pt x="3045" y="342"/>
                  </a:cubicBezTo>
                  <a:cubicBezTo>
                    <a:pt x="2945" y="295"/>
                    <a:pt x="2845" y="248"/>
                    <a:pt x="2751" y="213"/>
                  </a:cubicBezTo>
                  <a:cubicBezTo>
                    <a:pt x="2395" y="71"/>
                    <a:pt x="2012" y="1"/>
                    <a:pt x="1628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520991" y="3563020"/>
              <a:ext cx="679324" cy="128125"/>
            </a:xfrm>
            <a:custGeom>
              <a:avLst/>
              <a:gdLst/>
              <a:ahLst/>
              <a:cxnLst/>
              <a:rect l="l" t="t" r="r" b="b"/>
              <a:pathLst>
                <a:path w="4968" h="937" extrusionOk="0">
                  <a:moveTo>
                    <a:pt x="2455" y="1"/>
                  </a:moveTo>
                  <a:cubicBezTo>
                    <a:pt x="2205" y="1"/>
                    <a:pt x="1956" y="48"/>
                    <a:pt x="1723" y="143"/>
                  </a:cubicBezTo>
                  <a:cubicBezTo>
                    <a:pt x="1658" y="166"/>
                    <a:pt x="1594" y="195"/>
                    <a:pt x="1529" y="231"/>
                  </a:cubicBezTo>
                  <a:cubicBezTo>
                    <a:pt x="1435" y="231"/>
                    <a:pt x="1335" y="225"/>
                    <a:pt x="1241" y="225"/>
                  </a:cubicBezTo>
                  <a:cubicBezTo>
                    <a:pt x="853" y="225"/>
                    <a:pt x="459" y="260"/>
                    <a:pt x="142" y="448"/>
                  </a:cubicBezTo>
                  <a:cubicBezTo>
                    <a:pt x="24" y="513"/>
                    <a:pt x="1" y="719"/>
                    <a:pt x="142" y="783"/>
                  </a:cubicBezTo>
                  <a:cubicBezTo>
                    <a:pt x="289" y="848"/>
                    <a:pt x="459" y="883"/>
                    <a:pt x="624" y="883"/>
                  </a:cubicBezTo>
                  <a:cubicBezTo>
                    <a:pt x="777" y="883"/>
                    <a:pt x="930" y="860"/>
                    <a:pt x="1076" y="813"/>
                  </a:cubicBezTo>
                  <a:cubicBezTo>
                    <a:pt x="1811" y="866"/>
                    <a:pt x="2558" y="936"/>
                    <a:pt x="3298" y="936"/>
                  </a:cubicBezTo>
                  <a:lnTo>
                    <a:pt x="3445" y="936"/>
                  </a:lnTo>
                  <a:cubicBezTo>
                    <a:pt x="3821" y="930"/>
                    <a:pt x="4198" y="871"/>
                    <a:pt x="4574" y="871"/>
                  </a:cubicBezTo>
                  <a:lnTo>
                    <a:pt x="4586" y="871"/>
                  </a:lnTo>
                  <a:cubicBezTo>
                    <a:pt x="4727" y="695"/>
                    <a:pt x="4856" y="501"/>
                    <a:pt x="4968" y="307"/>
                  </a:cubicBezTo>
                  <a:cubicBezTo>
                    <a:pt x="4292" y="213"/>
                    <a:pt x="3610" y="113"/>
                    <a:pt x="2928" y="31"/>
                  </a:cubicBezTo>
                  <a:cubicBezTo>
                    <a:pt x="2787" y="13"/>
                    <a:pt x="2646" y="1"/>
                    <a:pt x="2505" y="1"/>
                  </a:cubicBezTo>
                  <a:lnTo>
                    <a:pt x="2499" y="1"/>
                  </a:lnTo>
                  <a:cubicBezTo>
                    <a:pt x="2484" y="1"/>
                    <a:pt x="2469" y="1"/>
                    <a:pt x="2455" y="1"/>
                  </a:cubicBezTo>
                  <a:close/>
                </a:path>
              </a:pathLst>
            </a:custGeom>
            <a:solidFill>
              <a:srgbClr val="F4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31"/>
          <p:cNvSpPr txBox="1">
            <a:spLocks noGrp="1"/>
          </p:cNvSpPr>
          <p:nvPr>
            <p:ph type="ctrTitle"/>
          </p:nvPr>
        </p:nvSpPr>
        <p:spPr>
          <a:xfrm>
            <a:off x="605842" y="288002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605842" y="3554700"/>
            <a:ext cx="23571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Time to show off the final outcome</a:t>
            </a:r>
            <a:endParaRPr dirty="0"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43"/>
          <p:cNvSpPr/>
          <p:nvPr/>
        </p:nvSpPr>
        <p:spPr>
          <a:xfrm rot="10800000" flipH="1">
            <a:off x="-771100" y="3837"/>
            <a:ext cx="3369543" cy="1771621"/>
          </a:xfrm>
          <a:custGeom>
            <a:avLst/>
            <a:gdLst/>
            <a:ahLst/>
            <a:cxnLst/>
            <a:rect l="l" t="t" r="r" b="b"/>
            <a:pathLst>
              <a:path w="81587" h="42899" extrusionOk="0">
                <a:moveTo>
                  <a:pt x="8491" y="0"/>
                </a:moveTo>
                <a:cubicBezTo>
                  <a:pt x="8327" y="0"/>
                  <a:pt x="8162" y="5"/>
                  <a:pt x="7997" y="14"/>
                </a:cubicBezTo>
                <a:cubicBezTo>
                  <a:pt x="3515" y="273"/>
                  <a:pt x="0" y="3992"/>
                  <a:pt x="0" y="8488"/>
                </a:cubicBezTo>
                <a:lnTo>
                  <a:pt x="0" y="42899"/>
                </a:lnTo>
                <a:lnTo>
                  <a:pt x="76396" y="42899"/>
                </a:lnTo>
                <a:cubicBezTo>
                  <a:pt x="79271" y="42899"/>
                  <a:pt x="81586" y="40569"/>
                  <a:pt x="81586" y="37708"/>
                </a:cubicBezTo>
                <a:cubicBezTo>
                  <a:pt x="81586" y="34834"/>
                  <a:pt x="79257" y="32518"/>
                  <a:pt x="76396" y="32518"/>
                </a:cubicBezTo>
                <a:cubicBezTo>
                  <a:pt x="76287" y="32518"/>
                  <a:pt x="76178" y="32518"/>
                  <a:pt x="76083" y="32532"/>
                </a:cubicBezTo>
                <a:cubicBezTo>
                  <a:pt x="75252" y="29753"/>
                  <a:pt x="72922" y="27696"/>
                  <a:pt x="70062" y="27219"/>
                </a:cubicBezTo>
                <a:cubicBezTo>
                  <a:pt x="69355" y="24721"/>
                  <a:pt x="67113" y="23227"/>
                  <a:pt x="64783" y="23227"/>
                </a:cubicBezTo>
                <a:cubicBezTo>
                  <a:pt x="63657" y="23227"/>
                  <a:pt x="62510" y="23576"/>
                  <a:pt x="61507" y="24331"/>
                </a:cubicBezTo>
                <a:cubicBezTo>
                  <a:pt x="61207" y="24127"/>
                  <a:pt x="60894" y="23950"/>
                  <a:pt x="60580" y="23786"/>
                </a:cubicBezTo>
                <a:cubicBezTo>
                  <a:pt x="59327" y="22424"/>
                  <a:pt x="57610" y="21606"/>
                  <a:pt x="55771" y="21484"/>
                </a:cubicBezTo>
                <a:cubicBezTo>
                  <a:pt x="55826" y="21171"/>
                  <a:pt x="55867" y="20857"/>
                  <a:pt x="55894" y="20544"/>
                </a:cubicBezTo>
                <a:cubicBezTo>
                  <a:pt x="55908" y="20380"/>
                  <a:pt x="55908" y="20217"/>
                  <a:pt x="55908" y="20053"/>
                </a:cubicBezTo>
                <a:cubicBezTo>
                  <a:pt x="55908" y="17111"/>
                  <a:pt x="54150" y="14441"/>
                  <a:pt x="51439" y="13283"/>
                </a:cubicBezTo>
                <a:cubicBezTo>
                  <a:pt x="50507" y="12883"/>
                  <a:pt x="49520" y="12687"/>
                  <a:pt x="48540" y="12687"/>
                </a:cubicBezTo>
                <a:cubicBezTo>
                  <a:pt x="46686" y="12687"/>
                  <a:pt x="44856" y="13386"/>
                  <a:pt x="43456" y="14713"/>
                </a:cubicBezTo>
                <a:cubicBezTo>
                  <a:pt x="43211" y="14945"/>
                  <a:pt x="42980" y="15204"/>
                  <a:pt x="42762" y="15476"/>
                </a:cubicBezTo>
                <a:cubicBezTo>
                  <a:pt x="42653" y="15299"/>
                  <a:pt x="42530" y="15122"/>
                  <a:pt x="42408" y="14959"/>
                </a:cubicBezTo>
                <a:cubicBezTo>
                  <a:pt x="41726" y="14059"/>
                  <a:pt x="40827" y="13365"/>
                  <a:pt x="39792" y="12942"/>
                </a:cubicBezTo>
                <a:cubicBezTo>
                  <a:pt x="39288" y="12724"/>
                  <a:pt x="38743" y="12588"/>
                  <a:pt x="38198" y="12520"/>
                </a:cubicBezTo>
                <a:cubicBezTo>
                  <a:pt x="37914" y="12481"/>
                  <a:pt x="37629" y="12461"/>
                  <a:pt x="37346" y="12461"/>
                </a:cubicBezTo>
                <a:cubicBezTo>
                  <a:pt x="36458" y="12461"/>
                  <a:pt x="35581" y="12653"/>
                  <a:pt x="34765" y="13024"/>
                </a:cubicBezTo>
                <a:cubicBezTo>
                  <a:pt x="34397" y="12697"/>
                  <a:pt x="33989" y="12398"/>
                  <a:pt x="33580" y="12139"/>
                </a:cubicBezTo>
                <a:cubicBezTo>
                  <a:pt x="33171" y="11907"/>
                  <a:pt x="32749" y="11689"/>
                  <a:pt x="32313" y="11512"/>
                </a:cubicBezTo>
                <a:cubicBezTo>
                  <a:pt x="31278" y="11099"/>
                  <a:pt x="30186" y="10895"/>
                  <a:pt x="29099" y="10895"/>
                </a:cubicBezTo>
                <a:cubicBezTo>
                  <a:pt x="27424" y="10895"/>
                  <a:pt x="25759" y="11379"/>
                  <a:pt x="24330" y="12329"/>
                </a:cubicBezTo>
                <a:cubicBezTo>
                  <a:pt x="24289" y="9428"/>
                  <a:pt x="21933" y="7085"/>
                  <a:pt x="19031" y="7085"/>
                </a:cubicBezTo>
                <a:cubicBezTo>
                  <a:pt x="18295" y="7085"/>
                  <a:pt x="17573" y="7235"/>
                  <a:pt x="16906" y="7521"/>
                </a:cubicBezTo>
                <a:cubicBezTo>
                  <a:pt x="16420" y="3217"/>
                  <a:pt x="12776" y="0"/>
                  <a:pt x="8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43"/>
          <p:cNvSpPr txBox="1">
            <a:spLocks noGrp="1"/>
          </p:cNvSpPr>
          <p:nvPr>
            <p:ph type="title"/>
          </p:nvPr>
        </p:nvSpPr>
        <p:spPr>
          <a:xfrm>
            <a:off x="630950" y="737204"/>
            <a:ext cx="27498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968" name="Google Shape;968;p43"/>
          <p:cNvSpPr txBox="1">
            <a:spLocks noGrp="1"/>
          </p:cNvSpPr>
          <p:nvPr>
            <p:ph type="subTitle" idx="1"/>
          </p:nvPr>
        </p:nvSpPr>
        <p:spPr>
          <a:xfrm>
            <a:off x="630950" y="2001550"/>
            <a:ext cx="2960400" cy="416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Do you have any questions?</a:t>
            </a:r>
            <a:endParaRPr dirty="0">
              <a:latin typeface="Avenir Book" panose="02000503020000020003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69" name="Google Shape;969;p43"/>
          <p:cNvGrpSpPr/>
          <p:nvPr/>
        </p:nvGrpSpPr>
        <p:grpSpPr>
          <a:xfrm>
            <a:off x="3512825" y="0"/>
            <a:ext cx="7141465" cy="4291605"/>
            <a:chOff x="3512825" y="0"/>
            <a:chExt cx="7141465" cy="4291605"/>
          </a:xfrm>
        </p:grpSpPr>
        <p:sp>
          <p:nvSpPr>
            <p:cNvPr id="970" name="Google Shape;970;p43"/>
            <p:cNvSpPr/>
            <p:nvPr/>
          </p:nvSpPr>
          <p:spPr>
            <a:xfrm>
              <a:off x="3928750" y="65950"/>
              <a:ext cx="5419133" cy="4225655"/>
            </a:xfrm>
            <a:custGeom>
              <a:avLst/>
              <a:gdLst/>
              <a:ahLst/>
              <a:cxnLst/>
              <a:rect l="l" t="t" r="r" b="b"/>
              <a:pathLst>
                <a:path w="68236" h="57036" extrusionOk="0">
                  <a:moveTo>
                    <a:pt x="43484" y="0"/>
                  </a:moveTo>
                  <a:cubicBezTo>
                    <a:pt x="42409" y="0"/>
                    <a:pt x="41298" y="75"/>
                    <a:pt x="40151" y="233"/>
                  </a:cubicBezTo>
                  <a:cubicBezTo>
                    <a:pt x="28284" y="1867"/>
                    <a:pt x="27156" y="9955"/>
                    <a:pt x="14048" y="13005"/>
                  </a:cubicBezTo>
                  <a:cubicBezTo>
                    <a:pt x="2745" y="15632"/>
                    <a:pt x="0" y="22498"/>
                    <a:pt x="0" y="30686"/>
                  </a:cubicBezTo>
                  <a:cubicBezTo>
                    <a:pt x="0" y="41019"/>
                    <a:pt x="9358" y="49395"/>
                    <a:pt x="20902" y="49395"/>
                  </a:cubicBezTo>
                  <a:cubicBezTo>
                    <a:pt x="21519" y="49395"/>
                    <a:pt x="22136" y="49371"/>
                    <a:pt x="22741" y="49324"/>
                  </a:cubicBezTo>
                  <a:cubicBezTo>
                    <a:pt x="23189" y="49289"/>
                    <a:pt x="23636" y="49272"/>
                    <a:pt x="24082" y="49272"/>
                  </a:cubicBezTo>
                  <a:cubicBezTo>
                    <a:pt x="27919" y="49272"/>
                    <a:pt x="31648" y="50549"/>
                    <a:pt x="34750" y="52851"/>
                  </a:cubicBezTo>
                  <a:cubicBezTo>
                    <a:pt x="38276" y="55472"/>
                    <a:pt x="42732" y="57036"/>
                    <a:pt x="47587" y="57036"/>
                  </a:cubicBezTo>
                  <a:cubicBezTo>
                    <a:pt x="58990" y="57036"/>
                    <a:pt x="68236" y="48395"/>
                    <a:pt x="68236" y="37739"/>
                  </a:cubicBezTo>
                  <a:cubicBezTo>
                    <a:pt x="68236" y="34588"/>
                    <a:pt x="67419" y="31497"/>
                    <a:pt x="65867" y="28758"/>
                  </a:cubicBezTo>
                  <a:cubicBezTo>
                    <a:pt x="64215" y="25825"/>
                    <a:pt x="63463" y="22486"/>
                    <a:pt x="63545" y="19118"/>
                  </a:cubicBezTo>
                  <a:cubicBezTo>
                    <a:pt x="63545" y="19012"/>
                    <a:pt x="63551" y="18906"/>
                    <a:pt x="63551" y="18801"/>
                  </a:cubicBezTo>
                  <a:cubicBezTo>
                    <a:pt x="63551" y="10136"/>
                    <a:pt x="55981" y="0"/>
                    <a:pt x="43484" y="0"/>
                  </a:cubicBezTo>
                  <a:close/>
                </a:path>
              </a:pathLst>
            </a:custGeom>
            <a:solidFill>
              <a:srgbClr val="87B7FF">
                <a:alpha val="41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7039336" y="2911948"/>
              <a:ext cx="77125" cy="243970"/>
            </a:xfrm>
            <a:custGeom>
              <a:avLst/>
              <a:gdLst/>
              <a:ahLst/>
              <a:cxnLst/>
              <a:rect l="l" t="t" r="r" b="b"/>
              <a:pathLst>
                <a:path w="1041" h="3293" extrusionOk="0">
                  <a:moveTo>
                    <a:pt x="0" y="1"/>
                  </a:moveTo>
                  <a:lnTo>
                    <a:pt x="0" y="3292"/>
                  </a:lnTo>
                  <a:lnTo>
                    <a:pt x="1041" y="3292"/>
                  </a:lnTo>
                  <a:lnTo>
                    <a:pt x="1041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6907830" y="3141472"/>
              <a:ext cx="340136" cy="58011"/>
            </a:xfrm>
            <a:custGeom>
              <a:avLst/>
              <a:gdLst/>
              <a:ahLst/>
              <a:cxnLst/>
              <a:rect l="l" t="t" r="r" b="b"/>
              <a:pathLst>
                <a:path w="4591" h="783" extrusionOk="0">
                  <a:moveTo>
                    <a:pt x="0" y="0"/>
                  </a:moveTo>
                  <a:lnTo>
                    <a:pt x="0" y="782"/>
                  </a:lnTo>
                  <a:lnTo>
                    <a:pt x="4591" y="782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6768471" y="2996926"/>
              <a:ext cx="172920" cy="346211"/>
            </a:xfrm>
            <a:custGeom>
              <a:avLst/>
              <a:gdLst/>
              <a:ahLst/>
              <a:cxnLst/>
              <a:rect l="l" t="t" r="r" b="b"/>
              <a:pathLst>
                <a:path w="2334" h="4673" extrusionOk="0">
                  <a:moveTo>
                    <a:pt x="441" y="0"/>
                  </a:moveTo>
                  <a:cubicBezTo>
                    <a:pt x="194" y="0"/>
                    <a:pt x="0" y="200"/>
                    <a:pt x="0" y="441"/>
                  </a:cubicBezTo>
                  <a:lnTo>
                    <a:pt x="0" y="4232"/>
                  </a:lnTo>
                  <a:cubicBezTo>
                    <a:pt x="0" y="4479"/>
                    <a:pt x="194" y="4673"/>
                    <a:pt x="441" y="4673"/>
                  </a:cubicBezTo>
                  <a:lnTo>
                    <a:pt x="1893" y="4673"/>
                  </a:lnTo>
                  <a:cubicBezTo>
                    <a:pt x="2140" y="4673"/>
                    <a:pt x="2334" y="4479"/>
                    <a:pt x="2334" y="4232"/>
                  </a:cubicBezTo>
                  <a:lnTo>
                    <a:pt x="2334" y="441"/>
                  </a:lnTo>
                  <a:cubicBezTo>
                    <a:pt x="2334" y="200"/>
                    <a:pt x="2140" y="0"/>
                    <a:pt x="189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7214406" y="2997297"/>
              <a:ext cx="172920" cy="345840"/>
            </a:xfrm>
            <a:custGeom>
              <a:avLst/>
              <a:gdLst/>
              <a:ahLst/>
              <a:cxnLst/>
              <a:rect l="l" t="t" r="r" b="b"/>
              <a:pathLst>
                <a:path w="2334" h="4668" extrusionOk="0">
                  <a:moveTo>
                    <a:pt x="441" y="1"/>
                  </a:moveTo>
                  <a:cubicBezTo>
                    <a:pt x="194" y="1"/>
                    <a:pt x="0" y="201"/>
                    <a:pt x="0" y="442"/>
                  </a:cubicBezTo>
                  <a:lnTo>
                    <a:pt x="0" y="4233"/>
                  </a:lnTo>
                  <a:cubicBezTo>
                    <a:pt x="0" y="4474"/>
                    <a:pt x="194" y="4668"/>
                    <a:pt x="441" y="4668"/>
                  </a:cubicBezTo>
                  <a:lnTo>
                    <a:pt x="1893" y="4668"/>
                  </a:lnTo>
                  <a:cubicBezTo>
                    <a:pt x="2134" y="4668"/>
                    <a:pt x="2334" y="4474"/>
                    <a:pt x="2334" y="4233"/>
                  </a:cubicBezTo>
                  <a:lnTo>
                    <a:pt x="2334" y="442"/>
                  </a:lnTo>
                  <a:cubicBezTo>
                    <a:pt x="2334" y="201"/>
                    <a:pt x="2134" y="1"/>
                    <a:pt x="1893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7619815" y="1959178"/>
              <a:ext cx="3034476" cy="689829"/>
            </a:xfrm>
            <a:custGeom>
              <a:avLst/>
              <a:gdLst/>
              <a:ahLst/>
              <a:cxnLst/>
              <a:rect l="l" t="t" r="r" b="b"/>
              <a:pathLst>
                <a:path w="40958" h="9311" extrusionOk="0">
                  <a:moveTo>
                    <a:pt x="3751" y="0"/>
                  </a:moveTo>
                  <a:lnTo>
                    <a:pt x="2363" y="3450"/>
                  </a:lnTo>
                  <a:lnTo>
                    <a:pt x="0" y="9311"/>
                  </a:lnTo>
                  <a:cubicBezTo>
                    <a:pt x="0" y="9311"/>
                    <a:pt x="40957" y="4121"/>
                    <a:pt x="40892" y="3797"/>
                  </a:cubicBezTo>
                  <a:lnTo>
                    <a:pt x="40892" y="3791"/>
                  </a:lnTo>
                  <a:cubicBezTo>
                    <a:pt x="40863" y="3668"/>
                    <a:pt x="40822" y="3545"/>
                    <a:pt x="40781" y="3427"/>
                  </a:cubicBezTo>
                  <a:cubicBezTo>
                    <a:pt x="40599" y="2957"/>
                    <a:pt x="40222" y="2298"/>
                    <a:pt x="39588" y="2298"/>
                  </a:cubicBezTo>
                  <a:cubicBezTo>
                    <a:pt x="38741" y="2298"/>
                    <a:pt x="3751" y="0"/>
                    <a:pt x="3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7619815" y="2148325"/>
              <a:ext cx="3034476" cy="500683"/>
            </a:xfrm>
            <a:custGeom>
              <a:avLst/>
              <a:gdLst/>
              <a:ahLst/>
              <a:cxnLst/>
              <a:rect l="l" t="t" r="r" b="b"/>
              <a:pathLst>
                <a:path w="40958" h="6758" extrusionOk="0">
                  <a:moveTo>
                    <a:pt x="39600" y="0"/>
                  </a:moveTo>
                  <a:cubicBezTo>
                    <a:pt x="39571" y="0"/>
                    <a:pt x="39541" y="1"/>
                    <a:pt x="39511" y="4"/>
                  </a:cubicBezTo>
                  <a:cubicBezTo>
                    <a:pt x="38712" y="75"/>
                    <a:pt x="9528" y="733"/>
                    <a:pt x="2363" y="897"/>
                  </a:cubicBezTo>
                  <a:lnTo>
                    <a:pt x="0" y="6758"/>
                  </a:lnTo>
                  <a:cubicBezTo>
                    <a:pt x="0" y="6758"/>
                    <a:pt x="40957" y="1568"/>
                    <a:pt x="40892" y="1244"/>
                  </a:cubicBezTo>
                  <a:lnTo>
                    <a:pt x="40892" y="1238"/>
                  </a:lnTo>
                  <a:cubicBezTo>
                    <a:pt x="40863" y="1115"/>
                    <a:pt x="40822" y="992"/>
                    <a:pt x="40781" y="874"/>
                  </a:cubicBezTo>
                  <a:cubicBezTo>
                    <a:pt x="40530" y="450"/>
                    <a:pt x="40136" y="0"/>
                    <a:pt x="39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8817817" y="2129432"/>
              <a:ext cx="983363" cy="946171"/>
            </a:xfrm>
            <a:custGeom>
              <a:avLst/>
              <a:gdLst/>
              <a:ahLst/>
              <a:cxnLst/>
              <a:rect l="l" t="t" r="r" b="b"/>
              <a:pathLst>
                <a:path w="13273" h="12771" extrusionOk="0">
                  <a:moveTo>
                    <a:pt x="6889" y="0"/>
                  </a:moveTo>
                  <a:cubicBezTo>
                    <a:pt x="4309" y="0"/>
                    <a:pt x="1975" y="1552"/>
                    <a:pt x="988" y="3939"/>
                  </a:cubicBezTo>
                  <a:cubicBezTo>
                    <a:pt x="0" y="6325"/>
                    <a:pt x="547" y="9070"/>
                    <a:pt x="2375" y="10898"/>
                  </a:cubicBezTo>
                  <a:cubicBezTo>
                    <a:pt x="3598" y="12121"/>
                    <a:pt x="5232" y="12771"/>
                    <a:pt x="6894" y="12771"/>
                  </a:cubicBezTo>
                  <a:cubicBezTo>
                    <a:pt x="7716" y="12771"/>
                    <a:pt x="8545" y="12612"/>
                    <a:pt x="9334" y="12285"/>
                  </a:cubicBezTo>
                  <a:cubicBezTo>
                    <a:pt x="11721" y="11298"/>
                    <a:pt x="13272" y="8964"/>
                    <a:pt x="13272" y="6384"/>
                  </a:cubicBezTo>
                  <a:cubicBezTo>
                    <a:pt x="13272" y="2857"/>
                    <a:pt x="10416" y="0"/>
                    <a:pt x="6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8868789" y="2223524"/>
              <a:ext cx="885346" cy="852154"/>
            </a:xfrm>
            <a:custGeom>
              <a:avLst/>
              <a:gdLst/>
              <a:ahLst/>
              <a:cxnLst/>
              <a:rect l="l" t="t" r="r" b="b"/>
              <a:pathLst>
                <a:path w="11950" h="11502" extrusionOk="0">
                  <a:moveTo>
                    <a:pt x="6201" y="0"/>
                  </a:moveTo>
                  <a:cubicBezTo>
                    <a:pt x="3874" y="0"/>
                    <a:pt x="1781" y="1399"/>
                    <a:pt x="888" y="3550"/>
                  </a:cubicBezTo>
                  <a:cubicBezTo>
                    <a:pt x="0" y="5702"/>
                    <a:pt x="488" y="8170"/>
                    <a:pt x="2134" y="9816"/>
                  </a:cubicBezTo>
                  <a:cubicBezTo>
                    <a:pt x="3234" y="10916"/>
                    <a:pt x="4705" y="11502"/>
                    <a:pt x="6201" y="11502"/>
                  </a:cubicBezTo>
                  <a:cubicBezTo>
                    <a:pt x="6942" y="11502"/>
                    <a:pt x="7689" y="11358"/>
                    <a:pt x="8399" y="11062"/>
                  </a:cubicBezTo>
                  <a:cubicBezTo>
                    <a:pt x="10551" y="10175"/>
                    <a:pt x="11950" y="8076"/>
                    <a:pt x="11950" y="5749"/>
                  </a:cubicBezTo>
                  <a:cubicBezTo>
                    <a:pt x="11950" y="2575"/>
                    <a:pt x="9375" y="0"/>
                    <a:pt x="6201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8985033" y="2259234"/>
              <a:ext cx="686347" cy="686791"/>
            </a:xfrm>
            <a:custGeom>
              <a:avLst/>
              <a:gdLst/>
              <a:ahLst/>
              <a:cxnLst/>
              <a:rect l="l" t="t" r="r" b="b"/>
              <a:pathLst>
                <a:path w="9264" h="9270" extrusionOk="0">
                  <a:moveTo>
                    <a:pt x="4632" y="0"/>
                  </a:moveTo>
                  <a:cubicBezTo>
                    <a:pt x="4544" y="0"/>
                    <a:pt x="4456" y="6"/>
                    <a:pt x="4368" y="12"/>
                  </a:cubicBezTo>
                  <a:cubicBezTo>
                    <a:pt x="3457" y="59"/>
                    <a:pt x="2581" y="376"/>
                    <a:pt x="1852" y="929"/>
                  </a:cubicBezTo>
                  <a:cubicBezTo>
                    <a:pt x="1717" y="1029"/>
                    <a:pt x="1582" y="1140"/>
                    <a:pt x="1458" y="1258"/>
                  </a:cubicBezTo>
                  <a:cubicBezTo>
                    <a:pt x="1194" y="1511"/>
                    <a:pt x="953" y="1793"/>
                    <a:pt x="753" y="2104"/>
                  </a:cubicBezTo>
                  <a:cubicBezTo>
                    <a:pt x="659" y="2245"/>
                    <a:pt x="571" y="2392"/>
                    <a:pt x="494" y="2551"/>
                  </a:cubicBezTo>
                  <a:cubicBezTo>
                    <a:pt x="330" y="2874"/>
                    <a:pt x="200" y="3221"/>
                    <a:pt x="118" y="3580"/>
                  </a:cubicBezTo>
                  <a:cubicBezTo>
                    <a:pt x="83" y="3750"/>
                    <a:pt x="53" y="3921"/>
                    <a:pt x="36" y="4091"/>
                  </a:cubicBezTo>
                  <a:cubicBezTo>
                    <a:pt x="12" y="4273"/>
                    <a:pt x="0" y="4455"/>
                    <a:pt x="0" y="4638"/>
                  </a:cubicBezTo>
                  <a:cubicBezTo>
                    <a:pt x="0" y="4820"/>
                    <a:pt x="12" y="5008"/>
                    <a:pt x="36" y="5190"/>
                  </a:cubicBezTo>
                  <a:cubicBezTo>
                    <a:pt x="53" y="5361"/>
                    <a:pt x="83" y="5531"/>
                    <a:pt x="124" y="5696"/>
                  </a:cubicBezTo>
                  <a:cubicBezTo>
                    <a:pt x="206" y="6054"/>
                    <a:pt x="330" y="6401"/>
                    <a:pt x="500" y="6724"/>
                  </a:cubicBezTo>
                  <a:cubicBezTo>
                    <a:pt x="576" y="6883"/>
                    <a:pt x="665" y="7030"/>
                    <a:pt x="759" y="7171"/>
                  </a:cubicBezTo>
                  <a:cubicBezTo>
                    <a:pt x="959" y="7482"/>
                    <a:pt x="1194" y="7765"/>
                    <a:pt x="1464" y="8011"/>
                  </a:cubicBezTo>
                  <a:cubicBezTo>
                    <a:pt x="1587" y="8135"/>
                    <a:pt x="1723" y="8247"/>
                    <a:pt x="1858" y="8346"/>
                  </a:cubicBezTo>
                  <a:cubicBezTo>
                    <a:pt x="2152" y="8570"/>
                    <a:pt x="2475" y="8752"/>
                    <a:pt x="2810" y="8893"/>
                  </a:cubicBezTo>
                  <a:cubicBezTo>
                    <a:pt x="2969" y="8964"/>
                    <a:pt x="3133" y="9022"/>
                    <a:pt x="3298" y="9069"/>
                  </a:cubicBezTo>
                  <a:cubicBezTo>
                    <a:pt x="3651" y="9181"/>
                    <a:pt x="4009" y="9240"/>
                    <a:pt x="4374" y="9263"/>
                  </a:cubicBezTo>
                  <a:cubicBezTo>
                    <a:pt x="4462" y="9269"/>
                    <a:pt x="4544" y="9269"/>
                    <a:pt x="4632" y="9269"/>
                  </a:cubicBezTo>
                  <a:cubicBezTo>
                    <a:pt x="4720" y="9269"/>
                    <a:pt x="4808" y="9269"/>
                    <a:pt x="4897" y="9263"/>
                  </a:cubicBezTo>
                  <a:cubicBezTo>
                    <a:pt x="5261" y="9240"/>
                    <a:pt x="5620" y="9175"/>
                    <a:pt x="5972" y="9069"/>
                  </a:cubicBezTo>
                  <a:cubicBezTo>
                    <a:pt x="6137" y="9022"/>
                    <a:pt x="6301" y="8964"/>
                    <a:pt x="6460" y="8893"/>
                  </a:cubicBezTo>
                  <a:cubicBezTo>
                    <a:pt x="6795" y="8746"/>
                    <a:pt x="7118" y="8564"/>
                    <a:pt x="7412" y="8341"/>
                  </a:cubicBezTo>
                  <a:cubicBezTo>
                    <a:pt x="7548" y="8241"/>
                    <a:pt x="7677" y="8129"/>
                    <a:pt x="7806" y="8011"/>
                  </a:cubicBezTo>
                  <a:cubicBezTo>
                    <a:pt x="8071" y="7759"/>
                    <a:pt x="8312" y="7477"/>
                    <a:pt x="8506" y="7165"/>
                  </a:cubicBezTo>
                  <a:cubicBezTo>
                    <a:pt x="8606" y="7024"/>
                    <a:pt x="8694" y="6877"/>
                    <a:pt x="8770" y="6718"/>
                  </a:cubicBezTo>
                  <a:cubicBezTo>
                    <a:pt x="9011" y="6236"/>
                    <a:pt x="9170" y="5713"/>
                    <a:pt x="9234" y="5178"/>
                  </a:cubicBezTo>
                  <a:cubicBezTo>
                    <a:pt x="9252" y="4996"/>
                    <a:pt x="9264" y="4814"/>
                    <a:pt x="9264" y="4632"/>
                  </a:cubicBezTo>
                  <a:cubicBezTo>
                    <a:pt x="9264" y="4450"/>
                    <a:pt x="9252" y="4261"/>
                    <a:pt x="9234" y="4079"/>
                  </a:cubicBezTo>
                  <a:cubicBezTo>
                    <a:pt x="9211" y="3909"/>
                    <a:pt x="9182" y="3738"/>
                    <a:pt x="9140" y="3574"/>
                  </a:cubicBezTo>
                  <a:cubicBezTo>
                    <a:pt x="9058" y="3215"/>
                    <a:pt x="8935" y="2868"/>
                    <a:pt x="8764" y="2545"/>
                  </a:cubicBezTo>
                  <a:cubicBezTo>
                    <a:pt x="8523" y="2063"/>
                    <a:pt x="8194" y="1628"/>
                    <a:pt x="7800" y="1258"/>
                  </a:cubicBezTo>
                  <a:cubicBezTo>
                    <a:pt x="7677" y="1134"/>
                    <a:pt x="7542" y="1023"/>
                    <a:pt x="7406" y="923"/>
                  </a:cubicBezTo>
                  <a:cubicBezTo>
                    <a:pt x="7113" y="705"/>
                    <a:pt x="6789" y="517"/>
                    <a:pt x="6454" y="376"/>
                  </a:cubicBezTo>
                  <a:cubicBezTo>
                    <a:pt x="6296" y="306"/>
                    <a:pt x="6137" y="247"/>
                    <a:pt x="5972" y="200"/>
                  </a:cubicBezTo>
                  <a:cubicBezTo>
                    <a:pt x="5620" y="94"/>
                    <a:pt x="5255" y="29"/>
                    <a:pt x="4891" y="12"/>
                  </a:cubicBezTo>
                  <a:cubicBezTo>
                    <a:pt x="4803" y="0"/>
                    <a:pt x="4720" y="0"/>
                    <a:pt x="4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9312057" y="2317986"/>
              <a:ext cx="31858" cy="284422"/>
            </a:xfrm>
            <a:custGeom>
              <a:avLst/>
              <a:gdLst/>
              <a:ahLst/>
              <a:cxnLst/>
              <a:rect l="l" t="t" r="r" b="b"/>
              <a:pathLst>
                <a:path w="430" h="3839" extrusionOk="0">
                  <a:moveTo>
                    <a:pt x="1" y="1"/>
                  </a:moveTo>
                  <a:lnTo>
                    <a:pt x="224" y="3839"/>
                  </a:lnTo>
                  <a:lnTo>
                    <a:pt x="430" y="48"/>
                  </a:lnTo>
                  <a:cubicBezTo>
                    <a:pt x="289" y="24"/>
                    <a:pt x="148" y="6"/>
                    <a:pt x="7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9209742" y="2320579"/>
              <a:ext cx="118540" cy="281829"/>
            </a:xfrm>
            <a:custGeom>
              <a:avLst/>
              <a:gdLst/>
              <a:ahLst/>
              <a:cxnLst/>
              <a:rect l="l" t="t" r="r" b="b"/>
              <a:pathLst>
                <a:path w="1600" h="3804" extrusionOk="0">
                  <a:moveTo>
                    <a:pt x="447" y="1"/>
                  </a:moveTo>
                  <a:cubicBezTo>
                    <a:pt x="294" y="18"/>
                    <a:pt x="147" y="48"/>
                    <a:pt x="0" y="83"/>
                  </a:cubicBezTo>
                  <a:lnTo>
                    <a:pt x="1599" y="3804"/>
                  </a:lnTo>
                  <a:lnTo>
                    <a:pt x="1599" y="3804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9108241" y="2351103"/>
              <a:ext cx="220040" cy="251305"/>
            </a:xfrm>
            <a:custGeom>
              <a:avLst/>
              <a:gdLst/>
              <a:ahLst/>
              <a:cxnLst/>
              <a:rect l="l" t="t" r="r" b="b"/>
              <a:pathLst>
                <a:path w="2970" h="3392" extrusionOk="0">
                  <a:moveTo>
                    <a:pt x="430" y="0"/>
                  </a:moveTo>
                  <a:cubicBezTo>
                    <a:pt x="283" y="71"/>
                    <a:pt x="142" y="153"/>
                    <a:pt x="1" y="235"/>
                  </a:cubicBezTo>
                  <a:lnTo>
                    <a:pt x="2969" y="3392"/>
                  </a:lnTo>
                  <a:lnTo>
                    <a:pt x="2969" y="3392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9021632" y="2418597"/>
              <a:ext cx="306648" cy="184256"/>
            </a:xfrm>
            <a:custGeom>
              <a:avLst/>
              <a:gdLst/>
              <a:ahLst/>
              <a:cxnLst/>
              <a:rect l="l" t="t" r="r" b="b"/>
              <a:pathLst>
                <a:path w="4139" h="2487" extrusionOk="0">
                  <a:moveTo>
                    <a:pt x="206" y="36"/>
                  </a:moveTo>
                  <a:cubicBezTo>
                    <a:pt x="152" y="116"/>
                    <a:pt x="103" y="202"/>
                    <a:pt x="59" y="288"/>
                  </a:cubicBezTo>
                  <a:lnTo>
                    <a:pt x="59" y="288"/>
                  </a:lnTo>
                  <a:cubicBezTo>
                    <a:pt x="105" y="203"/>
                    <a:pt x="153" y="118"/>
                    <a:pt x="206" y="36"/>
                  </a:cubicBezTo>
                  <a:close/>
                  <a:moveTo>
                    <a:pt x="335" y="0"/>
                  </a:moveTo>
                  <a:cubicBezTo>
                    <a:pt x="229" y="100"/>
                    <a:pt x="135" y="206"/>
                    <a:pt x="47" y="312"/>
                  </a:cubicBezTo>
                  <a:cubicBezTo>
                    <a:pt x="51" y="304"/>
                    <a:pt x="55" y="296"/>
                    <a:pt x="59" y="288"/>
                  </a:cubicBezTo>
                  <a:lnTo>
                    <a:pt x="59" y="288"/>
                  </a:lnTo>
                  <a:cubicBezTo>
                    <a:pt x="39" y="326"/>
                    <a:pt x="20" y="363"/>
                    <a:pt x="0" y="400"/>
                  </a:cubicBezTo>
                  <a:lnTo>
                    <a:pt x="4138" y="248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8987626" y="2523950"/>
              <a:ext cx="340654" cy="78459"/>
            </a:xfrm>
            <a:custGeom>
              <a:avLst/>
              <a:gdLst/>
              <a:ahLst/>
              <a:cxnLst/>
              <a:rect l="l" t="t" r="r" b="b"/>
              <a:pathLst>
                <a:path w="4598" h="1059" extrusionOk="0">
                  <a:moveTo>
                    <a:pt x="83" y="1"/>
                  </a:moveTo>
                  <a:cubicBezTo>
                    <a:pt x="48" y="171"/>
                    <a:pt x="18" y="342"/>
                    <a:pt x="1" y="518"/>
                  </a:cubicBezTo>
                  <a:lnTo>
                    <a:pt x="4597" y="1059"/>
                  </a:lnTo>
                  <a:lnTo>
                    <a:pt x="83" y="7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8987626" y="2602335"/>
              <a:ext cx="340654" cy="78903"/>
            </a:xfrm>
            <a:custGeom>
              <a:avLst/>
              <a:gdLst/>
              <a:ahLst/>
              <a:cxnLst/>
              <a:rect l="l" t="t" r="r" b="b"/>
              <a:pathLst>
                <a:path w="4598" h="1065" extrusionOk="0">
                  <a:moveTo>
                    <a:pt x="4597" y="1"/>
                  </a:moveTo>
                  <a:lnTo>
                    <a:pt x="1" y="553"/>
                  </a:lnTo>
                  <a:cubicBezTo>
                    <a:pt x="18" y="724"/>
                    <a:pt x="48" y="894"/>
                    <a:pt x="89" y="1065"/>
                  </a:cubicBezTo>
                  <a:lnTo>
                    <a:pt x="459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9022077" y="2602335"/>
              <a:ext cx="306204" cy="188182"/>
            </a:xfrm>
            <a:custGeom>
              <a:avLst/>
              <a:gdLst/>
              <a:ahLst/>
              <a:cxnLst/>
              <a:rect l="l" t="t" r="r" b="b"/>
              <a:pathLst>
                <a:path w="4133" h="2540" extrusionOk="0">
                  <a:moveTo>
                    <a:pt x="4132" y="1"/>
                  </a:moveTo>
                  <a:lnTo>
                    <a:pt x="0" y="2093"/>
                  </a:lnTo>
                  <a:cubicBezTo>
                    <a:pt x="76" y="2246"/>
                    <a:pt x="165" y="2393"/>
                    <a:pt x="259" y="2540"/>
                  </a:cubicBezTo>
                  <a:lnTo>
                    <a:pt x="4132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9093424" y="2602335"/>
              <a:ext cx="234857" cy="275309"/>
            </a:xfrm>
            <a:custGeom>
              <a:avLst/>
              <a:gdLst/>
              <a:ahLst/>
              <a:cxnLst/>
              <a:rect l="l" t="t" r="r" b="b"/>
              <a:pathLst>
                <a:path w="3170" h="3716" extrusionOk="0">
                  <a:moveTo>
                    <a:pt x="3169" y="1"/>
                  </a:moveTo>
                  <a:lnTo>
                    <a:pt x="1" y="3380"/>
                  </a:lnTo>
                  <a:cubicBezTo>
                    <a:pt x="124" y="3498"/>
                    <a:pt x="260" y="3610"/>
                    <a:pt x="395" y="3715"/>
                  </a:cubicBezTo>
                  <a:lnTo>
                    <a:pt x="316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9193220" y="2602335"/>
              <a:ext cx="135062" cy="328874"/>
            </a:xfrm>
            <a:custGeom>
              <a:avLst/>
              <a:gdLst/>
              <a:ahLst/>
              <a:cxnLst/>
              <a:rect l="l" t="t" r="r" b="b"/>
              <a:pathLst>
                <a:path w="1823" h="4439" extrusionOk="0">
                  <a:moveTo>
                    <a:pt x="1822" y="1"/>
                  </a:moveTo>
                  <a:lnTo>
                    <a:pt x="0" y="4262"/>
                  </a:lnTo>
                  <a:cubicBezTo>
                    <a:pt x="159" y="4333"/>
                    <a:pt x="323" y="4391"/>
                    <a:pt x="488" y="4438"/>
                  </a:cubicBezTo>
                  <a:lnTo>
                    <a:pt x="1822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9309019" y="2602335"/>
              <a:ext cx="38822" cy="343692"/>
            </a:xfrm>
            <a:custGeom>
              <a:avLst/>
              <a:gdLst/>
              <a:ahLst/>
              <a:cxnLst/>
              <a:rect l="l" t="t" r="r" b="b"/>
              <a:pathLst>
                <a:path w="524" h="4639" extrusionOk="0">
                  <a:moveTo>
                    <a:pt x="259" y="1"/>
                  </a:moveTo>
                  <a:lnTo>
                    <a:pt x="1" y="4627"/>
                  </a:lnTo>
                  <a:cubicBezTo>
                    <a:pt x="89" y="4632"/>
                    <a:pt x="171" y="4638"/>
                    <a:pt x="259" y="4638"/>
                  </a:cubicBezTo>
                  <a:cubicBezTo>
                    <a:pt x="347" y="4638"/>
                    <a:pt x="435" y="4638"/>
                    <a:pt x="524" y="4627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9328208" y="2601890"/>
              <a:ext cx="135506" cy="329319"/>
            </a:xfrm>
            <a:custGeom>
              <a:avLst/>
              <a:gdLst/>
              <a:ahLst/>
              <a:cxnLst/>
              <a:rect l="l" t="t" r="r" b="b"/>
              <a:pathLst>
                <a:path w="1829" h="4445" extrusionOk="0">
                  <a:moveTo>
                    <a:pt x="0" y="1"/>
                  </a:moveTo>
                  <a:lnTo>
                    <a:pt x="0" y="7"/>
                  </a:lnTo>
                  <a:lnTo>
                    <a:pt x="1340" y="4444"/>
                  </a:lnTo>
                  <a:cubicBezTo>
                    <a:pt x="1505" y="4392"/>
                    <a:pt x="1669" y="4333"/>
                    <a:pt x="1828" y="42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9328208" y="2601890"/>
              <a:ext cx="235228" cy="275309"/>
            </a:xfrm>
            <a:custGeom>
              <a:avLst/>
              <a:gdLst/>
              <a:ahLst/>
              <a:cxnLst/>
              <a:rect l="l" t="t" r="r" b="b"/>
              <a:pathLst>
                <a:path w="3175" h="3716" extrusionOk="0">
                  <a:moveTo>
                    <a:pt x="0" y="1"/>
                  </a:moveTo>
                  <a:lnTo>
                    <a:pt x="0" y="7"/>
                  </a:lnTo>
                  <a:lnTo>
                    <a:pt x="2780" y="3716"/>
                  </a:lnTo>
                  <a:cubicBezTo>
                    <a:pt x="2916" y="3610"/>
                    <a:pt x="3045" y="3498"/>
                    <a:pt x="3174" y="33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9328208" y="2602335"/>
              <a:ext cx="293090" cy="183885"/>
            </a:xfrm>
            <a:custGeom>
              <a:avLst/>
              <a:gdLst/>
              <a:ahLst/>
              <a:cxnLst/>
              <a:rect l="l" t="t" r="r" b="b"/>
              <a:pathLst>
                <a:path w="3956" h="2482" extrusionOk="0">
                  <a:moveTo>
                    <a:pt x="0" y="1"/>
                  </a:moveTo>
                  <a:lnTo>
                    <a:pt x="3791" y="2481"/>
                  </a:lnTo>
                  <a:cubicBezTo>
                    <a:pt x="3856" y="2322"/>
                    <a:pt x="3909" y="2158"/>
                    <a:pt x="3956" y="19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9328208" y="2602335"/>
              <a:ext cx="304426" cy="71494"/>
            </a:xfrm>
            <a:custGeom>
              <a:avLst/>
              <a:gdLst/>
              <a:ahLst/>
              <a:cxnLst/>
              <a:rect l="l" t="t" r="r" b="b"/>
              <a:pathLst>
                <a:path w="4109" h="965" extrusionOk="0">
                  <a:moveTo>
                    <a:pt x="0" y="1"/>
                  </a:moveTo>
                  <a:lnTo>
                    <a:pt x="4109" y="965"/>
                  </a:lnTo>
                  <a:lnTo>
                    <a:pt x="4109" y="782"/>
                  </a:lnTo>
                  <a:cubicBezTo>
                    <a:pt x="4109" y="683"/>
                    <a:pt x="4109" y="583"/>
                    <a:pt x="4103" y="48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9328208" y="2536619"/>
              <a:ext cx="292275" cy="66234"/>
            </a:xfrm>
            <a:custGeom>
              <a:avLst/>
              <a:gdLst/>
              <a:ahLst/>
              <a:cxnLst/>
              <a:rect l="l" t="t" r="r" b="b"/>
              <a:pathLst>
                <a:path w="3945" h="894" extrusionOk="0">
                  <a:moveTo>
                    <a:pt x="3803" y="0"/>
                  </a:moveTo>
                  <a:lnTo>
                    <a:pt x="0" y="894"/>
                  </a:lnTo>
                  <a:lnTo>
                    <a:pt x="3944" y="417"/>
                  </a:lnTo>
                  <a:cubicBezTo>
                    <a:pt x="3903" y="276"/>
                    <a:pt x="3856" y="135"/>
                    <a:pt x="3803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9328208" y="2449936"/>
              <a:ext cx="250860" cy="152472"/>
            </a:xfrm>
            <a:custGeom>
              <a:avLst/>
              <a:gdLst/>
              <a:ahLst/>
              <a:cxnLst/>
              <a:rect l="l" t="t" r="r" b="b"/>
              <a:pathLst>
                <a:path w="3386" h="2058" extrusionOk="0">
                  <a:moveTo>
                    <a:pt x="3139" y="0"/>
                  </a:moveTo>
                  <a:lnTo>
                    <a:pt x="0" y="2058"/>
                  </a:lnTo>
                  <a:lnTo>
                    <a:pt x="0" y="2058"/>
                  </a:lnTo>
                  <a:lnTo>
                    <a:pt x="3386" y="347"/>
                  </a:lnTo>
                  <a:cubicBezTo>
                    <a:pt x="3309" y="224"/>
                    <a:pt x="3227" y="112"/>
                    <a:pt x="3139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9328208" y="2382887"/>
              <a:ext cx="187738" cy="219521"/>
            </a:xfrm>
            <a:custGeom>
              <a:avLst/>
              <a:gdLst/>
              <a:ahLst/>
              <a:cxnLst/>
              <a:rect l="l" t="t" r="r" b="b"/>
              <a:pathLst>
                <a:path w="2534" h="2963" extrusionOk="0">
                  <a:moveTo>
                    <a:pt x="2210" y="0"/>
                  </a:moveTo>
                  <a:lnTo>
                    <a:pt x="0" y="2963"/>
                  </a:lnTo>
                  <a:lnTo>
                    <a:pt x="2533" y="259"/>
                  </a:lnTo>
                  <a:cubicBezTo>
                    <a:pt x="2428" y="171"/>
                    <a:pt x="2322" y="83"/>
                    <a:pt x="2210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9328208" y="2337989"/>
              <a:ext cx="108020" cy="264418"/>
            </a:xfrm>
            <a:custGeom>
              <a:avLst/>
              <a:gdLst/>
              <a:ahLst/>
              <a:cxnLst/>
              <a:rect l="l" t="t" r="r" b="b"/>
              <a:pathLst>
                <a:path w="1458" h="3569" extrusionOk="0">
                  <a:moveTo>
                    <a:pt x="1076" y="1"/>
                  </a:moveTo>
                  <a:lnTo>
                    <a:pt x="0" y="3569"/>
                  </a:lnTo>
                  <a:lnTo>
                    <a:pt x="1458" y="160"/>
                  </a:lnTo>
                  <a:cubicBezTo>
                    <a:pt x="1334" y="101"/>
                    <a:pt x="1205" y="48"/>
                    <a:pt x="107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9240636" y="2537063"/>
              <a:ext cx="152917" cy="130913"/>
            </a:xfrm>
            <a:custGeom>
              <a:avLst/>
              <a:gdLst/>
              <a:ahLst/>
              <a:cxnLst/>
              <a:rect l="l" t="t" r="r" b="b"/>
              <a:pathLst>
                <a:path w="2064" h="1767" extrusionOk="0">
                  <a:moveTo>
                    <a:pt x="1182" y="0"/>
                  </a:moveTo>
                  <a:cubicBezTo>
                    <a:pt x="395" y="0"/>
                    <a:pt x="1" y="952"/>
                    <a:pt x="559" y="1505"/>
                  </a:cubicBezTo>
                  <a:cubicBezTo>
                    <a:pt x="738" y="1686"/>
                    <a:pt x="959" y="1767"/>
                    <a:pt x="1176" y="1767"/>
                  </a:cubicBezTo>
                  <a:cubicBezTo>
                    <a:pt x="1629" y="1767"/>
                    <a:pt x="2064" y="1414"/>
                    <a:pt x="2064" y="882"/>
                  </a:cubicBezTo>
                  <a:cubicBezTo>
                    <a:pt x="2064" y="394"/>
                    <a:pt x="1664" y="0"/>
                    <a:pt x="118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9037265" y="2258789"/>
              <a:ext cx="634559" cy="561806"/>
            </a:xfrm>
            <a:custGeom>
              <a:avLst/>
              <a:gdLst/>
              <a:ahLst/>
              <a:cxnLst/>
              <a:rect l="l" t="t" r="r" b="b"/>
              <a:pathLst>
                <a:path w="8565" h="7583" extrusionOk="0">
                  <a:moveTo>
                    <a:pt x="4080" y="0"/>
                  </a:moveTo>
                  <a:cubicBezTo>
                    <a:pt x="4116" y="2"/>
                    <a:pt x="4152" y="3"/>
                    <a:pt x="4188" y="6"/>
                  </a:cubicBezTo>
                  <a:lnTo>
                    <a:pt x="4188" y="6"/>
                  </a:lnTo>
                  <a:cubicBezTo>
                    <a:pt x="4149" y="0"/>
                    <a:pt x="4114" y="0"/>
                    <a:pt x="4080" y="0"/>
                  </a:cubicBezTo>
                  <a:close/>
                  <a:moveTo>
                    <a:pt x="3739" y="0"/>
                  </a:moveTo>
                  <a:cubicBezTo>
                    <a:pt x="3591" y="6"/>
                    <a:pt x="3443" y="20"/>
                    <a:pt x="3298" y="40"/>
                  </a:cubicBezTo>
                  <a:lnTo>
                    <a:pt x="3298" y="40"/>
                  </a:lnTo>
                  <a:cubicBezTo>
                    <a:pt x="3421" y="23"/>
                    <a:pt x="3545" y="12"/>
                    <a:pt x="3669" y="6"/>
                  </a:cubicBezTo>
                  <a:cubicBezTo>
                    <a:pt x="3692" y="6"/>
                    <a:pt x="3716" y="6"/>
                    <a:pt x="3745" y="0"/>
                  </a:cubicBezTo>
                  <a:close/>
                  <a:moveTo>
                    <a:pt x="4188" y="6"/>
                  </a:moveTo>
                  <a:cubicBezTo>
                    <a:pt x="4189" y="6"/>
                    <a:pt x="4190" y="6"/>
                    <a:pt x="4192" y="6"/>
                  </a:cubicBezTo>
                  <a:cubicBezTo>
                    <a:pt x="4324" y="15"/>
                    <a:pt x="4456" y="28"/>
                    <a:pt x="4589" y="46"/>
                  </a:cubicBezTo>
                  <a:lnTo>
                    <a:pt x="4589" y="46"/>
                  </a:lnTo>
                  <a:cubicBezTo>
                    <a:pt x="4456" y="28"/>
                    <a:pt x="4322" y="14"/>
                    <a:pt x="4188" y="6"/>
                  </a:cubicBezTo>
                  <a:close/>
                  <a:moveTo>
                    <a:pt x="4589" y="46"/>
                  </a:moveTo>
                  <a:cubicBezTo>
                    <a:pt x="4721" y="65"/>
                    <a:pt x="4853" y="89"/>
                    <a:pt x="4985" y="118"/>
                  </a:cubicBezTo>
                  <a:cubicBezTo>
                    <a:pt x="4853" y="88"/>
                    <a:pt x="4721" y="65"/>
                    <a:pt x="4589" y="46"/>
                  </a:cubicBezTo>
                  <a:close/>
                  <a:moveTo>
                    <a:pt x="3298" y="40"/>
                  </a:moveTo>
                  <a:cubicBezTo>
                    <a:pt x="3058" y="72"/>
                    <a:pt x="2820" y="124"/>
                    <a:pt x="2587" y="194"/>
                  </a:cubicBezTo>
                  <a:cubicBezTo>
                    <a:pt x="2482" y="228"/>
                    <a:pt x="2378" y="264"/>
                    <a:pt x="2274" y="304"/>
                  </a:cubicBezTo>
                  <a:lnTo>
                    <a:pt x="2274" y="304"/>
                  </a:lnTo>
                  <a:cubicBezTo>
                    <a:pt x="2602" y="178"/>
                    <a:pt x="2945" y="89"/>
                    <a:pt x="3298" y="40"/>
                  </a:cubicBezTo>
                  <a:close/>
                  <a:moveTo>
                    <a:pt x="5344" y="223"/>
                  </a:moveTo>
                  <a:cubicBezTo>
                    <a:pt x="5439" y="253"/>
                    <a:pt x="5533" y="286"/>
                    <a:pt x="5625" y="322"/>
                  </a:cubicBezTo>
                  <a:lnTo>
                    <a:pt x="5625" y="322"/>
                  </a:lnTo>
                  <a:cubicBezTo>
                    <a:pt x="5533" y="285"/>
                    <a:pt x="5440" y="252"/>
                    <a:pt x="5344" y="223"/>
                  </a:cubicBezTo>
                  <a:close/>
                  <a:moveTo>
                    <a:pt x="2274" y="304"/>
                  </a:moveTo>
                  <a:cubicBezTo>
                    <a:pt x="2170" y="344"/>
                    <a:pt x="2067" y="387"/>
                    <a:pt x="1966" y="435"/>
                  </a:cubicBezTo>
                  <a:lnTo>
                    <a:pt x="1966" y="435"/>
                  </a:lnTo>
                  <a:cubicBezTo>
                    <a:pt x="2010" y="415"/>
                    <a:pt x="2055" y="395"/>
                    <a:pt x="2099" y="376"/>
                  </a:cubicBezTo>
                  <a:cubicBezTo>
                    <a:pt x="2157" y="351"/>
                    <a:pt x="2215" y="327"/>
                    <a:pt x="2274" y="304"/>
                  </a:cubicBezTo>
                  <a:close/>
                  <a:moveTo>
                    <a:pt x="5625" y="322"/>
                  </a:moveTo>
                  <a:cubicBezTo>
                    <a:pt x="5669" y="339"/>
                    <a:pt x="5712" y="358"/>
                    <a:pt x="5755" y="376"/>
                  </a:cubicBezTo>
                  <a:cubicBezTo>
                    <a:pt x="5978" y="470"/>
                    <a:pt x="6196" y="588"/>
                    <a:pt x="6408" y="717"/>
                  </a:cubicBezTo>
                  <a:cubicBezTo>
                    <a:pt x="6158" y="559"/>
                    <a:pt x="5898" y="428"/>
                    <a:pt x="5625" y="322"/>
                  </a:cubicBezTo>
                  <a:close/>
                  <a:moveTo>
                    <a:pt x="6496" y="776"/>
                  </a:moveTo>
                  <a:lnTo>
                    <a:pt x="6496" y="776"/>
                  </a:lnTo>
                  <a:cubicBezTo>
                    <a:pt x="6607" y="852"/>
                    <a:pt x="6719" y="935"/>
                    <a:pt x="6831" y="1023"/>
                  </a:cubicBezTo>
                  <a:cubicBezTo>
                    <a:pt x="6790" y="988"/>
                    <a:pt x="6748" y="952"/>
                    <a:pt x="6701" y="923"/>
                  </a:cubicBezTo>
                  <a:cubicBezTo>
                    <a:pt x="6637" y="870"/>
                    <a:pt x="6566" y="823"/>
                    <a:pt x="6496" y="776"/>
                  </a:cubicBezTo>
                  <a:close/>
                  <a:moveTo>
                    <a:pt x="1966" y="435"/>
                  </a:moveTo>
                  <a:cubicBezTo>
                    <a:pt x="1680" y="567"/>
                    <a:pt x="1408" y="729"/>
                    <a:pt x="1153" y="923"/>
                  </a:cubicBezTo>
                  <a:cubicBezTo>
                    <a:pt x="1051" y="998"/>
                    <a:pt x="950" y="1080"/>
                    <a:pt x="853" y="1168"/>
                  </a:cubicBezTo>
                  <a:lnTo>
                    <a:pt x="853" y="1168"/>
                  </a:lnTo>
                  <a:cubicBezTo>
                    <a:pt x="1187" y="871"/>
                    <a:pt x="1563" y="624"/>
                    <a:pt x="1966" y="435"/>
                  </a:cubicBezTo>
                  <a:close/>
                  <a:moveTo>
                    <a:pt x="853" y="1168"/>
                  </a:moveTo>
                  <a:cubicBezTo>
                    <a:pt x="759" y="1252"/>
                    <a:pt x="668" y="1339"/>
                    <a:pt x="581" y="1431"/>
                  </a:cubicBezTo>
                  <a:lnTo>
                    <a:pt x="581" y="1431"/>
                  </a:lnTo>
                  <a:cubicBezTo>
                    <a:pt x="638" y="1372"/>
                    <a:pt x="698" y="1314"/>
                    <a:pt x="759" y="1258"/>
                  </a:cubicBezTo>
                  <a:cubicBezTo>
                    <a:pt x="790" y="1227"/>
                    <a:pt x="821" y="1197"/>
                    <a:pt x="853" y="1168"/>
                  </a:cubicBezTo>
                  <a:close/>
                  <a:moveTo>
                    <a:pt x="581" y="1431"/>
                  </a:moveTo>
                  <a:cubicBezTo>
                    <a:pt x="407" y="1610"/>
                    <a:pt x="249" y="1806"/>
                    <a:pt x="108" y="2015"/>
                  </a:cubicBezTo>
                  <a:lnTo>
                    <a:pt x="108" y="2015"/>
                  </a:lnTo>
                  <a:cubicBezTo>
                    <a:pt x="251" y="1806"/>
                    <a:pt x="409" y="1611"/>
                    <a:pt x="581" y="1431"/>
                  </a:cubicBezTo>
                  <a:close/>
                  <a:moveTo>
                    <a:pt x="108" y="2015"/>
                  </a:moveTo>
                  <a:lnTo>
                    <a:pt x="108" y="2015"/>
                  </a:lnTo>
                  <a:cubicBezTo>
                    <a:pt x="71" y="2069"/>
                    <a:pt x="36" y="2125"/>
                    <a:pt x="1" y="2181"/>
                  </a:cubicBezTo>
                  <a:lnTo>
                    <a:pt x="54" y="2099"/>
                  </a:lnTo>
                  <a:cubicBezTo>
                    <a:pt x="72" y="2070"/>
                    <a:pt x="90" y="2043"/>
                    <a:pt x="108" y="2015"/>
                  </a:cubicBezTo>
                  <a:close/>
                  <a:moveTo>
                    <a:pt x="6989" y="1152"/>
                  </a:moveTo>
                  <a:lnTo>
                    <a:pt x="6989" y="1158"/>
                  </a:lnTo>
                  <a:cubicBezTo>
                    <a:pt x="7025" y="1187"/>
                    <a:pt x="7060" y="1223"/>
                    <a:pt x="7101" y="1258"/>
                  </a:cubicBezTo>
                  <a:cubicBezTo>
                    <a:pt x="7366" y="1511"/>
                    <a:pt x="7607" y="1793"/>
                    <a:pt x="7806" y="2099"/>
                  </a:cubicBezTo>
                  <a:cubicBezTo>
                    <a:pt x="7901" y="2240"/>
                    <a:pt x="7989" y="2392"/>
                    <a:pt x="8065" y="2545"/>
                  </a:cubicBezTo>
                  <a:cubicBezTo>
                    <a:pt x="8230" y="2874"/>
                    <a:pt x="8359" y="3215"/>
                    <a:pt x="8441" y="3574"/>
                  </a:cubicBezTo>
                  <a:cubicBezTo>
                    <a:pt x="8459" y="3656"/>
                    <a:pt x="8477" y="3738"/>
                    <a:pt x="8494" y="3821"/>
                  </a:cubicBezTo>
                  <a:cubicBezTo>
                    <a:pt x="8306" y="2786"/>
                    <a:pt x="7777" y="1846"/>
                    <a:pt x="6989" y="1152"/>
                  </a:cubicBezTo>
                  <a:close/>
                  <a:moveTo>
                    <a:pt x="8494" y="3844"/>
                  </a:moveTo>
                  <a:lnTo>
                    <a:pt x="8494" y="3844"/>
                  </a:lnTo>
                  <a:cubicBezTo>
                    <a:pt x="8502" y="3893"/>
                    <a:pt x="8509" y="3945"/>
                    <a:pt x="8517" y="3998"/>
                  </a:cubicBezTo>
                  <a:lnTo>
                    <a:pt x="8517" y="3998"/>
                  </a:lnTo>
                  <a:cubicBezTo>
                    <a:pt x="8510" y="3946"/>
                    <a:pt x="8502" y="3895"/>
                    <a:pt x="8494" y="3844"/>
                  </a:cubicBezTo>
                  <a:close/>
                  <a:moveTo>
                    <a:pt x="8517" y="3998"/>
                  </a:moveTo>
                  <a:cubicBezTo>
                    <a:pt x="8526" y="4064"/>
                    <a:pt x="8533" y="4130"/>
                    <a:pt x="8540" y="4196"/>
                  </a:cubicBezTo>
                  <a:lnTo>
                    <a:pt x="8540" y="4196"/>
                  </a:lnTo>
                  <a:cubicBezTo>
                    <a:pt x="8537" y="4159"/>
                    <a:pt x="8533" y="4122"/>
                    <a:pt x="8529" y="4085"/>
                  </a:cubicBezTo>
                  <a:cubicBezTo>
                    <a:pt x="8525" y="4056"/>
                    <a:pt x="8521" y="4027"/>
                    <a:pt x="8517" y="3998"/>
                  </a:cubicBezTo>
                  <a:close/>
                  <a:moveTo>
                    <a:pt x="8540" y="4196"/>
                  </a:moveTo>
                  <a:cubicBezTo>
                    <a:pt x="8552" y="4336"/>
                    <a:pt x="8560" y="4475"/>
                    <a:pt x="8565" y="4614"/>
                  </a:cubicBezTo>
                  <a:cubicBezTo>
                    <a:pt x="8562" y="4475"/>
                    <a:pt x="8553" y="4335"/>
                    <a:pt x="8540" y="4196"/>
                  </a:cubicBezTo>
                  <a:close/>
                  <a:moveTo>
                    <a:pt x="8565" y="4655"/>
                  </a:moveTo>
                  <a:lnTo>
                    <a:pt x="8565" y="4655"/>
                  </a:lnTo>
                  <a:cubicBezTo>
                    <a:pt x="8559" y="4832"/>
                    <a:pt x="8547" y="5008"/>
                    <a:pt x="8529" y="5184"/>
                  </a:cubicBezTo>
                  <a:cubicBezTo>
                    <a:pt x="8528" y="5203"/>
                    <a:pt x="8525" y="5222"/>
                    <a:pt x="8523" y="5241"/>
                  </a:cubicBezTo>
                  <a:lnTo>
                    <a:pt x="8523" y="5241"/>
                  </a:lnTo>
                  <a:cubicBezTo>
                    <a:pt x="8549" y="5047"/>
                    <a:pt x="8563" y="4852"/>
                    <a:pt x="8565" y="4655"/>
                  </a:cubicBezTo>
                  <a:close/>
                  <a:moveTo>
                    <a:pt x="8523" y="5241"/>
                  </a:moveTo>
                  <a:cubicBezTo>
                    <a:pt x="8484" y="5535"/>
                    <a:pt x="8418" y="5826"/>
                    <a:pt x="8322" y="6108"/>
                  </a:cubicBezTo>
                  <a:lnTo>
                    <a:pt x="8322" y="6108"/>
                  </a:lnTo>
                  <a:cubicBezTo>
                    <a:pt x="8369" y="5972"/>
                    <a:pt x="8410" y="5834"/>
                    <a:pt x="8441" y="5696"/>
                  </a:cubicBezTo>
                  <a:cubicBezTo>
                    <a:pt x="8478" y="5544"/>
                    <a:pt x="8505" y="5392"/>
                    <a:pt x="8523" y="5241"/>
                  </a:cubicBezTo>
                  <a:close/>
                  <a:moveTo>
                    <a:pt x="8322" y="6108"/>
                  </a:moveTo>
                  <a:cubicBezTo>
                    <a:pt x="8308" y="6151"/>
                    <a:pt x="8292" y="6194"/>
                    <a:pt x="8277" y="6236"/>
                  </a:cubicBezTo>
                  <a:cubicBezTo>
                    <a:pt x="8293" y="6194"/>
                    <a:pt x="8308" y="6151"/>
                    <a:pt x="8322" y="6108"/>
                  </a:cubicBezTo>
                  <a:close/>
                  <a:moveTo>
                    <a:pt x="8277" y="6236"/>
                  </a:moveTo>
                  <a:cubicBezTo>
                    <a:pt x="8262" y="6276"/>
                    <a:pt x="8247" y="6316"/>
                    <a:pt x="8231" y="6355"/>
                  </a:cubicBezTo>
                  <a:lnTo>
                    <a:pt x="8231" y="6355"/>
                  </a:lnTo>
                  <a:cubicBezTo>
                    <a:pt x="8247" y="6318"/>
                    <a:pt x="8262" y="6280"/>
                    <a:pt x="8277" y="6242"/>
                  </a:cubicBezTo>
                  <a:lnTo>
                    <a:pt x="8277" y="6236"/>
                  </a:lnTo>
                  <a:close/>
                  <a:moveTo>
                    <a:pt x="8231" y="6355"/>
                  </a:moveTo>
                  <a:lnTo>
                    <a:pt x="8231" y="6355"/>
                  </a:lnTo>
                  <a:cubicBezTo>
                    <a:pt x="8179" y="6480"/>
                    <a:pt x="8124" y="6602"/>
                    <a:pt x="8065" y="6724"/>
                  </a:cubicBezTo>
                  <a:lnTo>
                    <a:pt x="8065" y="6724"/>
                  </a:lnTo>
                  <a:cubicBezTo>
                    <a:pt x="8126" y="6604"/>
                    <a:pt x="8181" y="6481"/>
                    <a:pt x="8231" y="6355"/>
                  </a:cubicBezTo>
                  <a:close/>
                  <a:moveTo>
                    <a:pt x="8065" y="6724"/>
                  </a:moveTo>
                  <a:cubicBezTo>
                    <a:pt x="8046" y="6762"/>
                    <a:pt x="8027" y="6800"/>
                    <a:pt x="8006" y="6837"/>
                  </a:cubicBezTo>
                  <a:lnTo>
                    <a:pt x="8006" y="6837"/>
                  </a:lnTo>
                  <a:cubicBezTo>
                    <a:pt x="8027" y="6800"/>
                    <a:pt x="8046" y="6762"/>
                    <a:pt x="8065" y="6724"/>
                  </a:cubicBezTo>
                  <a:cubicBezTo>
                    <a:pt x="8065" y="6724"/>
                    <a:pt x="8065" y="6724"/>
                    <a:pt x="8065" y="6724"/>
                  </a:cubicBezTo>
                  <a:close/>
                  <a:moveTo>
                    <a:pt x="8006" y="6837"/>
                  </a:moveTo>
                  <a:cubicBezTo>
                    <a:pt x="7945" y="6952"/>
                    <a:pt x="7876" y="7065"/>
                    <a:pt x="7801" y="7171"/>
                  </a:cubicBezTo>
                  <a:cubicBezTo>
                    <a:pt x="7712" y="7312"/>
                    <a:pt x="7613" y="7447"/>
                    <a:pt x="7507" y="7582"/>
                  </a:cubicBezTo>
                  <a:cubicBezTo>
                    <a:pt x="7697" y="7351"/>
                    <a:pt x="7864" y="7102"/>
                    <a:pt x="8006" y="6837"/>
                  </a:cubicBezTo>
                  <a:close/>
                </a:path>
              </a:pathLst>
            </a:custGeom>
            <a:solidFill>
              <a:srgbClr val="A9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9040747" y="2260493"/>
              <a:ext cx="630633" cy="559657"/>
            </a:xfrm>
            <a:custGeom>
              <a:avLst/>
              <a:gdLst/>
              <a:ahLst/>
              <a:cxnLst/>
              <a:rect l="l" t="t" r="r" b="b"/>
              <a:pathLst>
                <a:path w="8512" h="7554" extrusionOk="0">
                  <a:moveTo>
                    <a:pt x="3622" y="1"/>
                  </a:moveTo>
                  <a:cubicBezTo>
                    <a:pt x="3257" y="18"/>
                    <a:pt x="2893" y="83"/>
                    <a:pt x="2540" y="189"/>
                  </a:cubicBezTo>
                  <a:lnTo>
                    <a:pt x="2728" y="818"/>
                  </a:lnTo>
                  <a:cubicBezTo>
                    <a:pt x="2940" y="788"/>
                    <a:pt x="3151" y="771"/>
                    <a:pt x="3363" y="771"/>
                  </a:cubicBezTo>
                  <a:cubicBezTo>
                    <a:pt x="3463" y="771"/>
                    <a:pt x="3563" y="771"/>
                    <a:pt x="3669" y="782"/>
                  </a:cubicBezTo>
                  <a:lnTo>
                    <a:pt x="3622" y="1"/>
                  </a:lnTo>
                  <a:close/>
                  <a:moveTo>
                    <a:pt x="4133" y="1"/>
                  </a:moveTo>
                  <a:lnTo>
                    <a:pt x="4092" y="829"/>
                  </a:lnTo>
                  <a:cubicBezTo>
                    <a:pt x="4386" y="876"/>
                    <a:pt x="4674" y="953"/>
                    <a:pt x="4956" y="1053"/>
                  </a:cubicBezTo>
                  <a:lnTo>
                    <a:pt x="5214" y="189"/>
                  </a:lnTo>
                  <a:cubicBezTo>
                    <a:pt x="5120" y="159"/>
                    <a:pt x="5026" y="136"/>
                    <a:pt x="4932" y="112"/>
                  </a:cubicBezTo>
                  <a:cubicBezTo>
                    <a:pt x="4668" y="54"/>
                    <a:pt x="4403" y="12"/>
                    <a:pt x="4133" y="1"/>
                  </a:cubicBezTo>
                  <a:close/>
                  <a:moveTo>
                    <a:pt x="2052" y="359"/>
                  </a:moveTo>
                  <a:cubicBezTo>
                    <a:pt x="1711" y="500"/>
                    <a:pt x="1394" y="682"/>
                    <a:pt x="1100" y="906"/>
                  </a:cubicBezTo>
                  <a:lnTo>
                    <a:pt x="1341" y="1223"/>
                  </a:lnTo>
                  <a:cubicBezTo>
                    <a:pt x="1641" y="1076"/>
                    <a:pt x="1952" y="965"/>
                    <a:pt x="2275" y="888"/>
                  </a:cubicBezTo>
                  <a:lnTo>
                    <a:pt x="2052" y="359"/>
                  </a:lnTo>
                  <a:close/>
                  <a:moveTo>
                    <a:pt x="5702" y="359"/>
                  </a:moveTo>
                  <a:lnTo>
                    <a:pt x="5338" y="1206"/>
                  </a:lnTo>
                  <a:cubicBezTo>
                    <a:pt x="5602" y="1335"/>
                    <a:pt x="5855" y="1482"/>
                    <a:pt x="6090" y="1658"/>
                  </a:cubicBezTo>
                  <a:lnTo>
                    <a:pt x="6649" y="906"/>
                  </a:lnTo>
                  <a:cubicBezTo>
                    <a:pt x="6584" y="853"/>
                    <a:pt x="6513" y="806"/>
                    <a:pt x="6443" y="759"/>
                  </a:cubicBezTo>
                  <a:lnTo>
                    <a:pt x="6437" y="759"/>
                  </a:lnTo>
                  <a:lnTo>
                    <a:pt x="6431" y="753"/>
                  </a:lnTo>
                  <a:lnTo>
                    <a:pt x="6425" y="747"/>
                  </a:lnTo>
                  <a:lnTo>
                    <a:pt x="6378" y="718"/>
                  </a:lnTo>
                  <a:lnTo>
                    <a:pt x="6372" y="712"/>
                  </a:lnTo>
                  <a:lnTo>
                    <a:pt x="6361" y="712"/>
                  </a:lnTo>
                  <a:cubicBezTo>
                    <a:pt x="6149" y="577"/>
                    <a:pt x="5931" y="465"/>
                    <a:pt x="5702" y="365"/>
                  </a:cubicBezTo>
                  <a:lnTo>
                    <a:pt x="5702" y="359"/>
                  </a:lnTo>
                  <a:close/>
                  <a:moveTo>
                    <a:pt x="706" y="1241"/>
                  </a:moveTo>
                  <a:cubicBezTo>
                    <a:pt x="436" y="1488"/>
                    <a:pt x="201" y="1770"/>
                    <a:pt x="1" y="2081"/>
                  </a:cubicBezTo>
                  <a:lnTo>
                    <a:pt x="71" y="2128"/>
                  </a:lnTo>
                  <a:cubicBezTo>
                    <a:pt x="324" y="1870"/>
                    <a:pt x="606" y="1646"/>
                    <a:pt x="912" y="1458"/>
                  </a:cubicBezTo>
                  <a:lnTo>
                    <a:pt x="706" y="1241"/>
                  </a:lnTo>
                  <a:close/>
                  <a:moveTo>
                    <a:pt x="7048" y="1241"/>
                  </a:moveTo>
                  <a:lnTo>
                    <a:pt x="6413" y="1917"/>
                  </a:lnTo>
                  <a:cubicBezTo>
                    <a:pt x="6631" y="2111"/>
                    <a:pt x="6837" y="2322"/>
                    <a:pt x="7019" y="2557"/>
                  </a:cubicBezTo>
                  <a:lnTo>
                    <a:pt x="7754" y="2076"/>
                  </a:lnTo>
                  <a:cubicBezTo>
                    <a:pt x="7554" y="1770"/>
                    <a:pt x="7313" y="1488"/>
                    <a:pt x="7048" y="1241"/>
                  </a:cubicBezTo>
                  <a:close/>
                  <a:moveTo>
                    <a:pt x="8012" y="2516"/>
                  </a:moveTo>
                  <a:lnTo>
                    <a:pt x="7260" y="2898"/>
                  </a:lnTo>
                  <a:cubicBezTo>
                    <a:pt x="7424" y="3157"/>
                    <a:pt x="7566" y="3433"/>
                    <a:pt x="7677" y="3715"/>
                  </a:cubicBezTo>
                  <a:lnTo>
                    <a:pt x="8388" y="3551"/>
                  </a:lnTo>
                  <a:cubicBezTo>
                    <a:pt x="8306" y="3192"/>
                    <a:pt x="8177" y="2846"/>
                    <a:pt x="8012" y="2522"/>
                  </a:cubicBezTo>
                  <a:lnTo>
                    <a:pt x="8012" y="2516"/>
                  </a:lnTo>
                  <a:close/>
                  <a:moveTo>
                    <a:pt x="8477" y="4062"/>
                  </a:moveTo>
                  <a:cubicBezTo>
                    <a:pt x="8477" y="4062"/>
                    <a:pt x="8477" y="4063"/>
                    <a:pt x="8477" y="4063"/>
                  </a:cubicBezTo>
                  <a:lnTo>
                    <a:pt x="8477" y="4063"/>
                  </a:lnTo>
                  <a:lnTo>
                    <a:pt x="8482" y="4062"/>
                  </a:lnTo>
                  <a:close/>
                  <a:moveTo>
                    <a:pt x="8477" y="4063"/>
                  </a:moveTo>
                  <a:lnTo>
                    <a:pt x="7818" y="4144"/>
                  </a:lnTo>
                  <a:cubicBezTo>
                    <a:pt x="7906" y="4456"/>
                    <a:pt x="7959" y="4779"/>
                    <a:pt x="7983" y="5103"/>
                  </a:cubicBezTo>
                  <a:lnTo>
                    <a:pt x="8476" y="5161"/>
                  </a:lnTo>
                  <a:lnTo>
                    <a:pt x="8476" y="5161"/>
                  </a:lnTo>
                  <a:cubicBezTo>
                    <a:pt x="8476" y="5159"/>
                    <a:pt x="8476" y="5157"/>
                    <a:pt x="8477" y="5155"/>
                  </a:cubicBezTo>
                  <a:cubicBezTo>
                    <a:pt x="8500" y="4985"/>
                    <a:pt x="8506" y="4809"/>
                    <a:pt x="8512" y="4632"/>
                  </a:cubicBezTo>
                  <a:lnTo>
                    <a:pt x="8512" y="4615"/>
                  </a:lnTo>
                  <a:lnTo>
                    <a:pt x="8512" y="4591"/>
                  </a:lnTo>
                  <a:cubicBezTo>
                    <a:pt x="8506" y="4415"/>
                    <a:pt x="8500" y="4239"/>
                    <a:pt x="8477" y="4063"/>
                  </a:cubicBezTo>
                  <a:close/>
                  <a:moveTo>
                    <a:pt x="8476" y="5161"/>
                  </a:moveTo>
                  <a:lnTo>
                    <a:pt x="8476" y="5161"/>
                  </a:lnTo>
                  <a:cubicBezTo>
                    <a:pt x="8458" y="5336"/>
                    <a:pt x="8429" y="5504"/>
                    <a:pt x="8388" y="5667"/>
                  </a:cubicBezTo>
                  <a:cubicBezTo>
                    <a:pt x="8388" y="5669"/>
                    <a:pt x="8388" y="5671"/>
                    <a:pt x="8387" y="5672"/>
                  </a:cubicBezTo>
                  <a:lnTo>
                    <a:pt x="8387" y="5672"/>
                  </a:lnTo>
                  <a:lnTo>
                    <a:pt x="7989" y="5579"/>
                  </a:lnTo>
                  <a:cubicBezTo>
                    <a:pt x="7971" y="5925"/>
                    <a:pt x="7924" y="6266"/>
                    <a:pt x="7830" y="6607"/>
                  </a:cubicBezTo>
                  <a:lnTo>
                    <a:pt x="8012" y="6695"/>
                  </a:lnTo>
                  <a:cubicBezTo>
                    <a:pt x="8095" y="6543"/>
                    <a:pt x="8165" y="6378"/>
                    <a:pt x="8224" y="6213"/>
                  </a:cubicBezTo>
                  <a:cubicBezTo>
                    <a:pt x="8294" y="6039"/>
                    <a:pt x="8346" y="5859"/>
                    <a:pt x="8387" y="5672"/>
                  </a:cubicBezTo>
                  <a:lnTo>
                    <a:pt x="8387" y="5672"/>
                  </a:lnTo>
                  <a:lnTo>
                    <a:pt x="8388" y="5673"/>
                  </a:lnTo>
                  <a:cubicBezTo>
                    <a:pt x="8430" y="5502"/>
                    <a:pt x="8459" y="5332"/>
                    <a:pt x="8477" y="5161"/>
                  </a:cubicBezTo>
                  <a:lnTo>
                    <a:pt x="8476" y="5161"/>
                  </a:lnTo>
                  <a:close/>
                  <a:moveTo>
                    <a:pt x="7671" y="7089"/>
                  </a:moveTo>
                  <a:cubicBezTo>
                    <a:pt x="7607" y="7248"/>
                    <a:pt x="7536" y="7407"/>
                    <a:pt x="7454" y="7554"/>
                  </a:cubicBezTo>
                  <a:cubicBezTo>
                    <a:pt x="7560" y="7424"/>
                    <a:pt x="7660" y="7289"/>
                    <a:pt x="7754" y="7142"/>
                  </a:cubicBezTo>
                  <a:lnTo>
                    <a:pt x="7671" y="7089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9308575" y="2259234"/>
              <a:ext cx="38377" cy="61863"/>
            </a:xfrm>
            <a:custGeom>
              <a:avLst/>
              <a:gdLst/>
              <a:ahLst/>
              <a:cxnLst/>
              <a:rect l="l" t="t" r="r" b="b"/>
              <a:pathLst>
                <a:path w="518" h="835" extrusionOk="0">
                  <a:moveTo>
                    <a:pt x="77" y="0"/>
                  </a:moveTo>
                  <a:cubicBezTo>
                    <a:pt x="54" y="0"/>
                    <a:pt x="24" y="0"/>
                    <a:pt x="1" y="6"/>
                  </a:cubicBezTo>
                  <a:lnTo>
                    <a:pt x="48" y="788"/>
                  </a:lnTo>
                  <a:cubicBezTo>
                    <a:pt x="189" y="794"/>
                    <a:pt x="330" y="811"/>
                    <a:pt x="471" y="835"/>
                  </a:cubicBezTo>
                  <a:lnTo>
                    <a:pt x="518" y="6"/>
                  </a:lnTo>
                  <a:cubicBezTo>
                    <a:pt x="483" y="6"/>
                    <a:pt x="447" y="0"/>
                    <a:pt x="412" y="0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9192776" y="2273533"/>
              <a:ext cx="50157" cy="52824"/>
            </a:xfrm>
            <a:custGeom>
              <a:avLst/>
              <a:gdLst/>
              <a:ahLst/>
              <a:cxnLst/>
              <a:rect l="l" t="t" r="r" b="b"/>
              <a:pathLst>
                <a:path w="677" h="713" extrusionOk="0">
                  <a:moveTo>
                    <a:pt x="488" y="1"/>
                  </a:moveTo>
                  <a:cubicBezTo>
                    <a:pt x="318" y="54"/>
                    <a:pt x="159" y="113"/>
                    <a:pt x="0" y="183"/>
                  </a:cubicBezTo>
                  <a:lnTo>
                    <a:pt x="229" y="712"/>
                  </a:lnTo>
                  <a:cubicBezTo>
                    <a:pt x="376" y="677"/>
                    <a:pt x="523" y="653"/>
                    <a:pt x="676" y="630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9093053" y="2327543"/>
              <a:ext cx="47046" cy="41044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94" y="1"/>
                  </a:moveTo>
                  <a:cubicBezTo>
                    <a:pt x="259" y="107"/>
                    <a:pt x="124" y="218"/>
                    <a:pt x="0" y="336"/>
                  </a:cubicBezTo>
                  <a:lnTo>
                    <a:pt x="206" y="553"/>
                  </a:lnTo>
                  <a:cubicBezTo>
                    <a:pt x="347" y="471"/>
                    <a:pt x="488" y="389"/>
                    <a:pt x="635" y="31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9025115" y="2414670"/>
              <a:ext cx="21411" cy="27042"/>
            </a:xfrm>
            <a:custGeom>
              <a:avLst/>
              <a:gdLst/>
              <a:ahLst/>
              <a:cxnLst/>
              <a:rect l="l" t="t" r="r" b="b"/>
              <a:pathLst>
                <a:path w="289" h="365" extrusionOk="0">
                  <a:moveTo>
                    <a:pt x="212" y="0"/>
                  </a:moveTo>
                  <a:lnTo>
                    <a:pt x="159" y="83"/>
                  </a:lnTo>
                  <a:cubicBezTo>
                    <a:pt x="100" y="177"/>
                    <a:pt x="47" y="271"/>
                    <a:pt x="0" y="365"/>
                  </a:cubicBezTo>
                  <a:cubicBezTo>
                    <a:pt x="88" y="253"/>
                    <a:pt x="182" y="147"/>
                    <a:pt x="288" y="47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9609076" y="2749992"/>
              <a:ext cx="25782" cy="40155"/>
            </a:xfrm>
            <a:custGeom>
              <a:avLst/>
              <a:gdLst/>
              <a:ahLst/>
              <a:cxnLst/>
              <a:rect l="l" t="t" r="r" b="b"/>
              <a:pathLst>
                <a:path w="348" h="542" extrusionOk="0">
                  <a:moveTo>
                    <a:pt x="165" y="0"/>
                  </a:moveTo>
                  <a:cubicBezTo>
                    <a:pt x="118" y="165"/>
                    <a:pt x="65" y="329"/>
                    <a:pt x="0" y="488"/>
                  </a:cubicBezTo>
                  <a:lnTo>
                    <a:pt x="83" y="541"/>
                  </a:lnTo>
                  <a:cubicBezTo>
                    <a:pt x="183" y="400"/>
                    <a:pt x="271" y="247"/>
                    <a:pt x="347" y="94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9632117" y="2638490"/>
              <a:ext cx="37118" cy="41859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1" y="1"/>
                  </a:moveTo>
                  <a:cubicBezTo>
                    <a:pt x="7" y="95"/>
                    <a:pt x="13" y="195"/>
                    <a:pt x="13" y="294"/>
                  </a:cubicBezTo>
                  <a:lnTo>
                    <a:pt x="13" y="471"/>
                  </a:lnTo>
                  <a:lnTo>
                    <a:pt x="412" y="565"/>
                  </a:lnTo>
                  <a:cubicBezTo>
                    <a:pt x="453" y="400"/>
                    <a:pt x="483" y="230"/>
                    <a:pt x="500" y="59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9609520" y="2523950"/>
              <a:ext cx="59715" cy="43638"/>
            </a:xfrm>
            <a:custGeom>
              <a:avLst/>
              <a:gdLst/>
              <a:ahLst/>
              <a:cxnLst/>
              <a:rect l="l" t="t" r="r" b="b"/>
              <a:pathLst>
                <a:path w="806" h="589" extrusionOk="0">
                  <a:moveTo>
                    <a:pt x="711" y="1"/>
                  </a:moveTo>
                  <a:lnTo>
                    <a:pt x="0" y="165"/>
                  </a:lnTo>
                  <a:cubicBezTo>
                    <a:pt x="59" y="300"/>
                    <a:pt x="106" y="442"/>
                    <a:pt x="141" y="588"/>
                  </a:cubicBezTo>
                  <a:lnTo>
                    <a:pt x="805" y="506"/>
                  </a:lnTo>
                  <a:cubicBezTo>
                    <a:pt x="794" y="424"/>
                    <a:pt x="782" y="342"/>
                    <a:pt x="770" y="265"/>
                  </a:cubicBezTo>
                  <a:lnTo>
                    <a:pt x="770" y="253"/>
                  </a:lnTo>
                  <a:lnTo>
                    <a:pt x="770" y="242"/>
                  </a:lnTo>
                  <a:cubicBezTo>
                    <a:pt x="753" y="159"/>
                    <a:pt x="735" y="77"/>
                    <a:pt x="717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9560696" y="2414226"/>
              <a:ext cx="73717" cy="61493"/>
            </a:xfrm>
            <a:custGeom>
              <a:avLst/>
              <a:gdLst/>
              <a:ahLst/>
              <a:cxnLst/>
              <a:rect l="l" t="t" r="r" b="b"/>
              <a:pathLst>
                <a:path w="995" h="830" extrusionOk="0">
                  <a:moveTo>
                    <a:pt x="736" y="1"/>
                  </a:moveTo>
                  <a:lnTo>
                    <a:pt x="1" y="482"/>
                  </a:lnTo>
                  <a:cubicBezTo>
                    <a:pt x="89" y="594"/>
                    <a:pt x="171" y="706"/>
                    <a:pt x="248" y="829"/>
                  </a:cubicBezTo>
                  <a:lnTo>
                    <a:pt x="994" y="447"/>
                  </a:lnTo>
                  <a:cubicBezTo>
                    <a:pt x="918" y="294"/>
                    <a:pt x="830" y="142"/>
                    <a:pt x="736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9491943" y="2327098"/>
              <a:ext cx="71050" cy="74977"/>
            </a:xfrm>
            <a:custGeom>
              <a:avLst/>
              <a:gdLst/>
              <a:ahLst/>
              <a:cxnLst/>
              <a:rect l="l" t="t" r="r" b="b"/>
              <a:pathLst>
                <a:path w="959" h="1012" extrusionOk="0">
                  <a:moveTo>
                    <a:pt x="564" y="1"/>
                  </a:moveTo>
                  <a:lnTo>
                    <a:pt x="0" y="753"/>
                  </a:lnTo>
                  <a:cubicBezTo>
                    <a:pt x="112" y="836"/>
                    <a:pt x="218" y="924"/>
                    <a:pt x="323" y="1012"/>
                  </a:cubicBezTo>
                  <a:lnTo>
                    <a:pt x="958" y="336"/>
                  </a:lnTo>
                  <a:cubicBezTo>
                    <a:pt x="923" y="301"/>
                    <a:pt x="888" y="265"/>
                    <a:pt x="847" y="236"/>
                  </a:cubicBezTo>
                  <a:cubicBezTo>
                    <a:pt x="794" y="189"/>
                    <a:pt x="741" y="142"/>
                    <a:pt x="688" y="101"/>
                  </a:cubicBezTo>
                  <a:cubicBezTo>
                    <a:pt x="647" y="66"/>
                    <a:pt x="606" y="36"/>
                    <a:pt x="564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9407853" y="2273533"/>
              <a:ext cx="55417" cy="76310"/>
            </a:xfrm>
            <a:custGeom>
              <a:avLst/>
              <a:gdLst/>
              <a:ahLst/>
              <a:cxnLst/>
              <a:rect l="l" t="t" r="r" b="b"/>
              <a:pathLst>
                <a:path w="748" h="1030" extrusionOk="0">
                  <a:moveTo>
                    <a:pt x="259" y="1"/>
                  </a:moveTo>
                  <a:lnTo>
                    <a:pt x="1" y="871"/>
                  </a:lnTo>
                  <a:cubicBezTo>
                    <a:pt x="130" y="918"/>
                    <a:pt x="259" y="971"/>
                    <a:pt x="383" y="1030"/>
                  </a:cubicBezTo>
                  <a:lnTo>
                    <a:pt x="747" y="177"/>
                  </a:lnTo>
                  <a:cubicBezTo>
                    <a:pt x="618" y="124"/>
                    <a:pt x="477" y="72"/>
                    <a:pt x="342" y="24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3512825" y="1959178"/>
              <a:ext cx="3034476" cy="689829"/>
            </a:xfrm>
            <a:custGeom>
              <a:avLst/>
              <a:gdLst/>
              <a:ahLst/>
              <a:cxnLst/>
              <a:rect l="l" t="t" r="r" b="b"/>
              <a:pathLst>
                <a:path w="40958" h="9311" extrusionOk="0">
                  <a:moveTo>
                    <a:pt x="37207" y="0"/>
                  </a:moveTo>
                  <a:cubicBezTo>
                    <a:pt x="37207" y="0"/>
                    <a:pt x="2217" y="2298"/>
                    <a:pt x="1376" y="2298"/>
                  </a:cubicBezTo>
                  <a:cubicBezTo>
                    <a:pt x="736" y="2298"/>
                    <a:pt x="359" y="2957"/>
                    <a:pt x="183" y="3427"/>
                  </a:cubicBezTo>
                  <a:cubicBezTo>
                    <a:pt x="136" y="3545"/>
                    <a:pt x="95" y="3668"/>
                    <a:pt x="71" y="3791"/>
                  </a:cubicBezTo>
                  <a:lnTo>
                    <a:pt x="65" y="3797"/>
                  </a:lnTo>
                  <a:cubicBezTo>
                    <a:pt x="1" y="4121"/>
                    <a:pt x="40957" y="9311"/>
                    <a:pt x="40957" y="9311"/>
                  </a:cubicBezTo>
                  <a:lnTo>
                    <a:pt x="38595" y="3450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3512825" y="2148325"/>
              <a:ext cx="3034476" cy="500683"/>
            </a:xfrm>
            <a:custGeom>
              <a:avLst/>
              <a:gdLst/>
              <a:ahLst/>
              <a:cxnLst/>
              <a:rect l="l" t="t" r="r" b="b"/>
              <a:pathLst>
                <a:path w="40958" h="6758" extrusionOk="0">
                  <a:moveTo>
                    <a:pt x="1353" y="0"/>
                  </a:moveTo>
                  <a:cubicBezTo>
                    <a:pt x="821" y="0"/>
                    <a:pt x="422" y="450"/>
                    <a:pt x="177" y="874"/>
                  </a:cubicBezTo>
                  <a:cubicBezTo>
                    <a:pt x="130" y="992"/>
                    <a:pt x="95" y="1115"/>
                    <a:pt x="65" y="1238"/>
                  </a:cubicBezTo>
                  <a:lnTo>
                    <a:pt x="65" y="1244"/>
                  </a:lnTo>
                  <a:cubicBezTo>
                    <a:pt x="1" y="1568"/>
                    <a:pt x="40957" y="6758"/>
                    <a:pt x="40957" y="6758"/>
                  </a:cubicBezTo>
                  <a:lnTo>
                    <a:pt x="38595" y="897"/>
                  </a:lnTo>
                  <a:cubicBezTo>
                    <a:pt x="31429" y="733"/>
                    <a:pt x="2240" y="75"/>
                    <a:pt x="1441" y="4"/>
                  </a:cubicBezTo>
                  <a:cubicBezTo>
                    <a:pt x="1411" y="1"/>
                    <a:pt x="1382" y="0"/>
                    <a:pt x="1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4295416" y="2129432"/>
              <a:ext cx="983808" cy="946171"/>
            </a:xfrm>
            <a:custGeom>
              <a:avLst/>
              <a:gdLst/>
              <a:ahLst/>
              <a:cxnLst/>
              <a:rect l="l" t="t" r="r" b="b"/>
              <a:pathLst>
                <a:path w="13279" h="12771" extrusionOk="0">
                  <a:moveTo>
                    <a:pt x="6889" y="0"/>
                  </a:moveTo>
                  <a:cubicBezTo>
                    <a:pt x="4309" y="0"/>
                    <a:pt x="1981" y="1552"/>
                    <a:pt x="988" y="3939"/>
                  </a:cubicBezTo>
                  <a:cubicBezTo>
                    <a:pt x="0" y="6325"/>
                    <a:pt x="547" y="9070"/>
                    <a:pt x="2375" y="10898"/>
                  </a:cubicBezTo>
                  <a:cubicBezTo>
                    <a:pt x="3598" y="12121"/>
                    <a:pt x="5232" y="12771"/>
                    <a:pt x="6894" y="12771"/>
                  </a:cubicBezTo>
                  <a:cubicBezTo>
                    <a:pt x="7716" y="12771"/>
                    <a:pt x="8545" y="12612"/>
                    <a:pt x="9334" y="12285"/>
                  </a:cubicBezTo>
                  <a:cubicBezTo>
                    <a:pt x="11721" y="11298"/>
                    <a:pt x="13272" y="8964"/>
                    <a:pt x="13278" y="6384"/>
                  </a:cubicBezTo>
                  <a:cubicBezTo>
                    <a:pt x="13272" y="2857"/>
                    <a:pt x="10416" y="0"/>
                    <a:pt x="6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4346315" y="2223524"/>
              <a:ext cx="885420" cy="852006"/>
            </a:xfrm>
            <a:custGeom>
              <a:avLst/>
              <a:gdLst/>
              <a:ahLst/>
              <a:cxnLst/>
              <a:rect l="l" t="t" r="r" b="b"/>
              <a:pathLst>
                <a:path w="11951" h="11500" extrusionOk="0">
                  <a:moveTo>
                    <a:pt x="6202" y="0"/>
                  </a:moveTo>
                  <a:cubicBezTo>
                    <a:pt x="3880" y="0"/>
                    <a:pt x="1782" y="1399"/>
                    <a:pt x="888" y="3550"/>
                  </a:cubicBezTo>
                  <a:cubicBezTo>
                    <a:pt x="1" y="5696"/>
                    <a:pt x="495" y="8170"/>
                    <a:pt x="2140" y="9816"/>
                  </a:cubicBezTo>
                  <a:cubicBezTo>
                    <a:pt x="3237" y="10916"/>
                    <a:pt x="4707" y="11499"/>
                    <a:pt x="6202" y="11499"/>
                  </a:cubicBezTo>
                  <a:cubicBezTo>
                    <a:pt x="6943" y="11499"/>
                    <a:pt x="7689" y="11356"/>
                    <a:pt x="8400" y="11062"/>
                  </a:cubicBezTo>
                  <a:cubicBezTo>
                    <a:pt x="10552" y="10175"/>
                    <a:pt x="11951" y="8076"/>
                    <a:pt x="11951" y="5749"/>
                  </a:cubicBezTo>
                  <a:cubicBezTo>
                    <a:pt x="11951" y="2575"/>
                    <a:pt x="9376" y="0"/>
                    <a:pt x="620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4462633" y="2259234"/>
              <a:ext cx="686347" cy="686347"/>
            </a:xfrm>
            <a:custGeom>
              <a:avLst/>
              <a:gdLst/>
              <a:ahLst/>
              <a:cxnLst/>
              <a:rect l="l" t="t" r="r" b="b"/>
              <a:pathLst>
                <a:path w="9264" h="9264" extrusionOk="0">
                  <a:moveTo>
                    <a:pt x="4632" y="0"/>
                  </a:moveTo>
                  <a:cubicBezTo>
                    <a:pt x="4544" y="0"/>
                    <a:pt x="4456" y="0"/>
                    <a:pt x="4368" y="6"/>
                  </a:cubicBezTo>
                  <a:cubicBezTo>
                    <a:pt x="3462" y="53"/>
                    <a:pt x="2587" y="376"/>
                    <a:pt x="1852" y="923"/>
                  </a:cubicBezTo>
                  <a:cubicBezTo>
                    <a:pt x="1717" y="1023"/>
                    <a:pt x="1587" y="1134"/>
                    <a:pt x="1458" y="1258"/>
                  </a:cubicBezTo>
                  <a:cubicBezTo>
                    <a:pt x="1194" y="1505"/>
                    <a:pt x="953" y="1787"/>
                    <a:pt x="753" y="2098"/>
                  </a:cubicBezTo>
                  <a:cubicBezTo>
                    <a:pt x="659" y="2239"/>
                    <a:pt x="570" y="2392"/>
                    <a:pt x="494" y="2545"/>
                  </a:cubicBezTo>
                  <a:cubicBezTo>
                    <a:pt x="329" y="2868"/>
                    <a:pt x="206" y="3215"/>
                    <a:pt x="124" y="3574"/>
                  </a:cubicBezTo>
                  <a:cubicBezTo>
                    <a:pt x="83" y="3744"/>
                    <a:pt x="53" y="3915"/>
                    <a:pt x="36" y="4091"/>
                  </a:cubicBezTo>
                  <a:cubicBezTo>
                    <a:pt x="12" y="4267"/>
                    <a:pt x="0" y="4450"/>
                    <a:pt x="0" y="4632"/>
                  </a:cubicBezTo>
                  <a:cubicBezTo>
                    <a:pt x="0" y="4814"/>
                    <a:pt x="12" y="5002"/>
                    <a:pt x="36" y="5184"/>
                  </a:cubicBezTo>
                  <a:cubicBezTo>
                    <a:pt x="53" y="5355"/>
                    <a:pt x="83" y="5525"/>
                    <a:pt x="124" y="5696"/>
                  </a:cubicBezTo>
                  <a:cubicBezTo>
                    <a:pt x="206" y="6048"/>
                    <a:pt x="335" y="6395"/>
                    <a:pt x="500" y="6724"/>
                  </a:cubicBezTo>
                  <a:cubicBezTo>
                    <a:pt x="576" y="6877"/>
                    <a:pt x="664" y="7024"/>
                    <a:pt x="759" y="7171"/>
                  </a:cubicBezTo>
                  <a:cubicBezTo>
                    <a:pt x="958" y="7477"/>
                    <a:pt x="1194" y="7759"/>
                    <a:pt x="1464" y="8011"/>
                  </a:cubicBezTo>
                  <a:cubicBezTo>
                    <a:pt x="1587" y="8129"/>
                    <a:pt x="1723" y="8241"/>
                    <a:pt x="1864" y="8341"/>
                  </a:cubicBezTo>
                  <a:cubicBezTo>
                    <a:pt x="2152" y="8564"/>
                    <a:pt x="2475" y="8746"/>
                    <a:pt x="2810" y="8887"/>
                  </a:cubicBezTo>
                  <a:cubicBezTo>
                    <a:pt x="2969" y="8958"/>
                    <a:pt x="3133" y="9017"/>
                    <a:pt x="3298" y="9069"/>
                  </a:cubicBezTo>
                  <a:cubicBezTo>
                    <a:pt x="3650" y="9175"/>
                    <a:pt x="4009" y="9240"/>
                    <a:pt x="4379" y="9258"/>
                  </a:cubicBezTo>
                  <a:cubicBezTo>
                    <a:pt x="4462" y="9263"/>
                    <a:pt x="4544" y="9263"/>
                    <a:pt x="4632" y="9263"/>
                  </a:cubicBezTo>
                  <a:cubicBezTo>
                    <a:pt x="4720" y="9263"/>
                    <a:pt x="4808" y="9263"/>
                    <a:pt x="4897" y="9258"/>
                  </a:cubicBezTo>
                  <a:cubicBezTo>
                    <a:pt x="5261" y="9240"/>
                    <a:pt x="5625" y="9175"/>
                    <a:pt x="5972" y="9064"/>
                  </a:cubicBezTo>
                  <a:cubicBezTo>
                    <a:pt x="6143" y="9017"/>
                    <a:pt x="6301" y="8958"/>
                    <a:pt x="6460" y="8887"/>
                  </a:cubicBezTo>
                  <a:cubicBezTo>
                    <a:pt x="6801" y="8740"/>
                    <a:pt x="7118" y="8558"/>
                    <a:pt x="7412" y="8341"/>
                  </a:cubicBezTo>
                  <a:cubicBezTo>
                    <a:pt x="7547" y="8235"/>
                    <a:pt x="7683" y="8123"/>
                    <a:pt x="7806" y="8006"/>
                  </a:cubicBezTo>
                  <a:cubicBezTo>
                    <a:pt x="8071" y="7753"/>
                    <a:pt x="8312" y="7471"/>
                    <a:pt x="8511" y="7165"/>
                  </a:cubicBezTo>
                  <a:cubicBezTo>
                    <a:pt x="8605" y="7018"/>
                    <a:pt x="8694" y="6871"/>
                    <a:pt x="8770" y="6718"/>
                  </a:cubicBezTo>
                  <a:cubicBezTo>
                    <a:pt x="8935" y="6389"/>
                    <a:pt x="9064" y="6042"/>
                    <a:pt x="9146" y="5690"/>
                  </a:cubicBezTo>
                  <a:cubicBezTo>
                    <a:pt x="9181" y="5519"/>
                    <a:pt x="9211" y="5349"/>
                    <a:pt x="9234" y="5178"/>
                  </a:cubicBezTo>
                  <a:cubicBezTo>
                    <a:pt x="9252" y="4996"/>
                    <a:pt x="9264" y="4814"/>
                    <a:pt x="9264" y="4632"/>
                  </a:cubicBezTo>
                  <a:lnTo>
                    <a:pt x="9264" y="4626"/>
                  </a:lnTo>
                  <a:cubicBezTo>
                    <a:pt x="9264" y="4444"/>
                    <a:pt x="9252" y="4261"/>
                    <a:pt x="9234" y="4079"/>
                  </a:cubicBezTo>
                  <a:cubicBezTo>
                    <a:pt x="9211" y="3903"/>
                    <a:pt x="9181" y="3732"/>
                    <a:pt x="9140" y="3568"/>
                  </a:cubicBezTo>
                  <a:cubicBezTo>
                    <a:pt x="9058" y="3209"/>
                    <a:pt x="8935" y="2868"/>
                    <a:pt x="8764" y="2539"/>
                  </a:cubicBezTo>
                  <a:cubicBezTo>
                    <a:pt x="8523" y="2057"/>
                    <a:pt x="8194" y="1622"/>
                    <a:pt x="7800" y="1252"/>
                  </a:cubicBezTo>
                  <a:cubicBezTo>
                    <a:pt x="7677" y="1134"/>
                    <a:pt x="7542" y="1023"/>
                    <a:pt x="7406" y="917"/>
                  </a:cubicBezTo>
                  <a:cubicBezTo>
                    <a:pt x="7112" y="699"/>
                    <a:pt x="6795" y="517"/>
                    <a:pt x="6454" y="370"/>
                  </a:cubicBezTo>
                  <a:cubicBezTo>
                    <a:pt x="6295" y="300"/>
                    <a:pt x="6137" y="241"/>
                    <a:pt x="5972" y="194"/>
                  </a:cubicBezTo>
                  <a:cubicBezTo>
                    <a:pt x="5619" y="88"/>
                    <a:pt x="5255" y="24"/>
                    <a:pt x="4891" y="6"/>
                  </a:cubicBezTo>
                  <a:cubicBezTo>
                    <a:pt x="4802" y="0"/>
                    <a:pt x="4720" y="0"/>
                    <a:pt x="4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4068286" y="2896315"/>
              <a:ext cx="5279596" cy="1395290"/>
            </a:xfrm>
            <a:custGeom>
              <a:avLst/>
              <a:gdLst/>
              <a:ahLst/>
              <a:cxnLst/>
              <a:rect l="l" t="t" r="r" b="b"/>
              <a:pathLst>
                <a:path w="66479" h="18833" extrusionOk="0">
                  <a:moveTo>
                    <a:pt x="1" y="0"/>
                  </a:moveTo>
                  <a:cubicBezTo>
                    <a:pt x="3233" y="6589"/>
                    <a:pt x="10587" y="11192"/>
                    <a:pt x="19145" y="11192"/>
                  </a:cubicBezTo>
                  <a:cubicBezTo>
                    <a:pt x="19762" y="11192"/>
                    <a:pt x="20379" y="11168"/>
                    <a:pt x="20984" y="11121"/>
                  </a:cubicBezTo>
                  <a:cubicBezTo>
                    <a:pt x="21431" y="11086"/>
                    <a:pt x="21878" y="11069"/>
                    <a:pt x="22323" y="11069"/>
                  </a:cubicBezTo>
                  <a:cubicBezTo>
                    <a:pt x="26157" y="11069"/>
                    <a:pt x="29891" y="12346"/>
                    <a:pt x="32993" y="14648"/>
                  </a:cubicBezTo>
                  <a:cubicBezTo>
                    <a:pt x="36519" y="17269"/>
                    <a:pt x="40975" y="18833"/>
                    <a:pt x="45830" y="18833"/>
                  </a:cubicBezTo>
                  <a:cubicBezTo>
                    <a:pt x="57074" y="18833"/>
                    <a:pt x="66214" y="10445"/>
                    <a:pt x="66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4287717" y="3200222"/>
              <a:ext cx="5013944" cy="1091383"/>
            </a:xfrm>
            <a:custGeom>
              <a:avLst/>
              <a:gdLst/>
              <a:ahLst/>
              <a:cxnLst/>
              <a:rect l="l" t="t" r="r" b="b"/>
              <a:pathLst>
                <a:path w="63134" h="14731" extrusionOk="0">
                  <a:moveTo>
                    <a:pt x="0" y="1"/>
                  </a:moveTo>
                  <a:cubicBezTo>
                    <a:pt x="3827" y="4321"/>
                    <a:pt x="9740" y="7090"/>
                    <a:pt x="16382" y="7090"/>
                  </a:cubicBezTo>
                  <a:cubicBezTo>
                    <a:pt x="16999" y="7090"/>
                    <a:pt x="17616" y="7066"/>
                    <a:pt x="18221" y="7019"/>
                  </a:cubicBezTo>
                  <a:cubicBezTo>
                    <a:pt x="18668" y="6984"/>
                    <a:pt x="19115" y="6967"/>
                    <a:pt x="19560" y="6967"/>
                  </a:cubicBezTo>
                  <a:cubicBezTo>
                    <a:pt x="23394" y="6967"/>
                    <a:pt x="27128" y="8244"/>
                    <a:pt x="30230" y="10546"/>
                  </a:cubicBezTo>
                  <a:cubicBezTo>
                    <a:pt x="33756" y="13167"/>
                    <a:pt x="38212" y="14731"/>
                    <a:pt x="43067" y="14731"/>
                  </a:cubicBezTo>
                  <a:cubicBezTo>
                    <a:pt x="52789" y="14731"/>
                    <a:pt x="60941" y="8453"/>
                    <a:pt x="631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4789657" y="2317986"/>
              <a:ext cx="31858" cy="284422"/>
            </a:xfrm>
            <a:custGeom>
              <a:avLst/>
              <a:gdLst/>
              <a:ahLst/>
              <a:cxnLst/>
              <a:rect l="l" t="t" r="r" b="b"/>
              <a:pathLst>
                <a:path w="430" h="3839" extrusionOk="0">
                  <a:moveTo>
                    <a:pt x="1" y="1"/>
                  </a:moveTo>
                  <a:lnTo>
                    <a:pt x="224" y="3839"/>
                  </a:lnTo>
                  <a:lnTo>
                    <a:pt x="430" y="48"/>
                  </a:lnTo>
                  <a:cubicBezTo>
                    <a:pt x="294" y="24"/>
                    <a:pt x="147" y="6"/>
                    <a:pt x="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4687341" y="2320579"/>
              <a:ext cx="118540" cy="281829"/>
            </a:xfrm>
            <a:custGeom>
              <a:avLst/>
              <a:gdLst/>
              <a:ahLst/>
              <a:cxnLst/>
              <a:rect l="l" t="t" r="r" b="b"/>
              <a:pathLst>
                <a:path w="1600" h="3804" extrusionOk="0">
                  <a:moveTo>
                    <a:pt x="447" y="1"/>
                  </a:moveTo>
                  <a:cubicBezTo>
                    <a:pt x="294" y="18"/>
                    <a:pt x="147" y="48"/>
                    <a:pt x="0" y="83"/>
                  </a:cubicBezTo>
                  <a:lnTo>
                    <a:pt x="1599" y="3804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4586285" y="2351103"/>
              <a:ext cx="219595" cy="251305"/>
            </a:xfrm>
            <a:custGeom>
              <a:avLst/>
              <a:gdLst/>
              <a:ahLst/>
              <a:cxnLst/>
              <a:rect l="l" t="t" r="r" b="b"/>
              <a:pathLst>
                <a:path w="2964" h="3392" extrusionOk="0">
                  <a:moveTo>
                    <a:pt x="424" y="0"/>
                  </a:moveTo>
                  <a:cubicBezTo>
                    <a:pt x="277" y="71"/>
                    <a:pt x="136" y="153"/>
                    <a:pt x="1" y="235"/>
                  </a:cubicBezTo>
                  <a:lnTo>
                    <a:pt x="2963" y="3392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4499232" y="2418597"/>
              <a:ext cx="306648" cy="183811"/>
            </a:xfrm>
            <a:custGeom>
              <a:avLst/>
              <a:gdLst/>
              <a:ahLst/>
              <a:cxnLst/>
              <a:rect l="l" t="t" r="r" b="b"/>
              <a:pathLst>
                <a:path w="4139" h="2481" extrusionOk="0">
                  <a:moveTo>
                    <a:pt x="206" y="41"/>
                  </a:moveTo>
                  <a:cubicBezTo>
                    <a:pt x="185" y="72"/>
                    <a:pt x="165" y="104"/>
                    <a:pt x="145" y="136"/>
                  </a:cubicBezTo>
                  <a:lnTo>
                    <a:pt x="145" y="136"/>
                  </a:lnTo>
                  <a:cubicBezTo>
                    <a:pt x="165" y="104"/>
                    <a:pt x="185" y="73"/>
                    <a:pt x="206" y="41"/>
                  </a:cubicBezTo>
                  <a:close/>
                  <a:moveTo>
                    <a:pt x="145" y="136"/>
                  </a:moveTo>
                  <a:lnTo>
                    <a:pt x="145" y="136"/>
                  </a:lnTo>
                  <a:cubicBezTo>
                    <a:pt x="114" y="186"/>
                    <a:pt x="85" y="237"/>
                    <a:pt x="58" y="290"/>
                  </a:cubicBezTo>
                  <a:lnTo>
                    <a:pt x="58" y="290"/>
                  </a:lnTo>
                  <a:cubicBezTo>
                    <a:pt x="86" y="237"/>
                    <a:pt x="115" y="186"/>
                    <a:pt x="145" y="136"/>
                  </a:cubicBezTo>
                  <a:close/>
                  <a:moveTo>
                    <a:pt x="335" y="0"/>
                  </a:moveTo>
                  <a:cubicBezTo>
                    <a:pt x="235" y="100"/>
                    <a:pt x="135" y="206"/>
                    <a:pt x="47" y="312"/>
                  </a:cubicBezTo>
                  <a:cubicBezTo>
                    <a:pt x="51" y="304"/>
                    <a:pt x="54" y="297"/>
                    <a:pt x="58" y="290"/>
                  </a:cubicBezTo>
                  <a:lnTo>
                    <a:pt x="58" y="290"/>
                  </a:lnTo>
                  <a:cubicBezTo>
                    <a:pt x="39" y="326"/>
                    <a:pt x="19" y="363"/>
                    <a:pt x="0" y="400"/>
                  </a:cubicBezTo>
                  <a:lnTo>
                    <a:pt x="4138" y="248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4465226" y="2523950"/>
              <a:ext cx="340654" cy="78459"/>
            </a:xfrm>
            <a:custGeom>
              <a:avLst/>
              <a:gdLst/>
              <a:ahLst/>
              <a:cxnLst/>
              <a:rect l="l" t="t" r="r" b="b"/>
              <a:pathLst>
                <a:path w="4598" h="1059" extrusionOk="0">
                  <a:moveTo>
                    <a:pt x="89" y="1"/>
                  </a:moveTo>
                  <a:cubicBezTo>
                    <a:pt x="48" y="171"/>
                    <a:pt x="18" y="342"/>
                    <a:pt x="1" y="518"/>
                  </a:cubicBezTo>
                  <a:lnTo>
                    <a:pt x="4597" y="1059"/>
                  </a:lnTo>
                  <a:lnTo>
                    <a:pt x="89" y="7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4465226" y="2602335"/>
              <a:ext cx="340654" cy="78903"/>
            </a:xfrm>
            <a:custGeom>
              <a:avLst/>
              <a:gdLst/>
              <a:ahLst/>
              <a:cxnLst/>
              <a:rect l="l" t="t" r="r" b="b"/>
              <a:pathLst>
                <a:path w="4598" h="1065" extrusionOk="0">
                  <a:moveTo>
                    <a:pt x="4597" y="1"/>
                  </a:moveTo>
                  <a:lnTo>
                    <a:pt x="1" y="553"/>
                  </a:lnTo>
                  <a:cubicBezTo>
                    <a:pt x="18" y="724"/>
                    <a:pt x="48" y="894"/>
                    <a:pt x="89" y="1065"/>
                  </a:cubicBezTo>
                  <a:lnTo>
                    <a:pt x="4597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4499602" y="2602335"/>
              <a:ext cx="306278" cy="188182"/>
            </a:xfrm>
            <a:custGeom>
              <a:avLst/>
              <a:gdLst/>
              <a:ahLst/>
              <a:cxnLst/>
              <a:rect l="l" t="t" r="r" b="b"/>
              <a:pathLst>
                <a:path w="4134" h="2540" extrusionOk="0">
                  <a:moveTo>
                    <a:pt x="4133" y="1"/>
                  </a:moveTo>
                  <a:lnTo>
                    <a:pt x="1" y="2093"/>
                  </a:lnTo>
                  <a:cubicBezTo>
                    <a:pt x="77" y="2246"/>
                    <a:pt x="165" y="2393"/>
                    <a:pt x="260" y="2540"/>
                  </a:cubicBezTo>
                  <a:lnTo>
                    <a:pt x="4133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4571023" y="2602335"/>
              <a:ext cx="234857" cy="275309"/>
            </a:xfrm>
            <a:custGeom>
              <a:avLst/>
              <a:gdLst/>
              <a:ahLst/>
              <a:cxnLst/>
              <a:rect l="l" t="t" r="r" b="b"/>
              <a:pathLst>
                <a:path w="3170" h="3716" extrusionOk="0">
                  <a:moveTo>
                    <a:pt x="3169" y="1"/>
                  </a:moveTo>
                  <a:lnTo>
                    <a:pt x="1" y="3380"/>
                  </a:lnTo>
                  <a:cubicBezTo>
                    <a:pt x="124" y="3498"/>
                    <a:pt x="260" y="3610"/>
                    <a:pt x="401" y="3715"/>
                  </a:cubicBezTo>
                  <a:lnTo>
                    <a:pt x="316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4679932" y="2602335"/>
              <a:ext cx="125949" cy="294053"/>
            </a:xfrm>
            <a:custGeom>
              <a:avLst/>
              <a:gdLst/>
              <a:ahLst/>
              <a:cxnLst/>
              <a:rect l="l" t="t" r="r" b="b"/>
              <a:pathLst>
                <a:path w="1700" h="3969" extrusionOk="0">
                  <a:moveTo>
                    <a:pt x="1699" y="1"/>
                  </a:moveTo>
                  <a:lnTo>
                    <a:pt x="0" y="3968"/>
                  </a:lnTo>
                  <a:lnTo>
                    <a:pt x="506" y="3968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4789657" y="2602335"/>
              <a:ext cx="32747" cy="294053"/>
            </a:xfrm>
            <a:custGeom>
              <a:avLst/>
              <a:gdLst/>
              <a:ahLst/>
              <a:cxnLst/>
              <a:rect l="l" t="t" r="r" b="b"/>
              <a:pathLst>
                <a:path w="442" h="3969" extrusionOk="0">
                  <a:moveTo>
                    <a:pt x="218" y="1"/>
                  </a:moveTo>
                  <a:lnTo>
                    <a:pt x="1" y="3968"/>
                  </a:lnTo>
                  <a:lnTo>
                    <a:pt x="441" y="396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4805808" y="2602335"/>
              <a:ext cx="126319" cy="294053"/>
            </a:xfrm>
            <a:custGeom>
              <a:avLst/>
              <a:gdLst/>
              <a:ahLst/>
              <a:cxnLst/>
              <a:rect l="l" t="t" r="r" b="b"/>
              <a:pathLst>
                <a:path w="1705" h="3969" extrusionOk="0">
                  <a:moveTo>
                    <a:pt x="0" y="1"/>
                  </a:moveTo>
                  <a:lnTo>
                    <a:pt x="1199" y="3968"/>
                  </a:lnTo>
                  <a:lnTo>
                    <a:pt x="1705" y="3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4805808" y="2601890"/>
              <a:ext cx="235228" cy="275309"/>
            </a:xfrm>
            <a:custGeom>
              <a:avLst/>
              <a:gdLst/>
              <a:ahLst/>
              <a:cxnLst/>
              <a:rect l="l" t="t" r="r" b="b"/>
              <a:pathLst>
                <a:path w="3175" h="3716" extrusionOk="0">
                  <a:moveTo>
                    <a:pt x="0" y="1"/>
                  </a:moveTo>
                  <a:lnTo>
                    <a:pt x="0" y="7"/>
                  </a:lnTo>
                  <a:lnTo>
                    <a:pt x="2780" y="3716"/>
                  </a:lnTo>
                  <a:cubicBezTo>
                    <a:pt x="2915" y="3610"/>
                    <a:pt x="3051" y="3498"/>
                    <a:pt x="3174" y="33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4805808" y="2602335"/>
              <a:ext cx="293090" cy="183885"/>
            </a:xfrm>
            <a:custGeom>
              <a:avLst/>
              <a:gdLst/>
              <a:ahLst/>
              <a:cxnLst/>
              <a:rect l="l" t="t" r="r" b="b"/>
              <a:pathLst>
                <a:path w="3956" h="2482" extrusionOk="0">
                  <a:moveTo>
                    <a:pt x="0" y="1"/>
                  </a:moveTo>
                  <a:lnTo>
                    <a:pt x="3791" y="2481"/>
                  </a:lnTo>
                  <a:cubicBezTo>
                    <a:pt x="3856" y="2322"/>
                    <a:pt x="3909" y="2158"/>
                    <a:pt x="3956" y="19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4805808" y="2602335"/>
              <a:ext cx="304426" cy="71494"/>
            </a:xfrm>
            <a:custGeom>
              <a:avLst/>
              <a:gdLst/>
              <a:ahLst/>
              <a:cxnLst/>
              <a:rect l="l" t="t" r="r" b="b"/>
              <a:pathLst>
                <a:path w="4109" h="965" extrusionOk="0">
                  <a:moveTo>
                    <a:pt x="0" y="1"/>
                  </a:moveTo>
                  <a:lnTo>
                    <a:pt x="4109" y="965"/>
                  </a:lnTo>
                  <a:lnTo>
                    <a:pt x="4109" y="782"/>
                  </a:lnTo>
                  <a:cubicBezTo>
                    <a:pt x="4109" y="683"/>
                    <a:pt x="4109" y="583"/>
                    <a:pt x="4103" y="48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4806178" y="2536174"/>
              <a:ext cx="291905" cy="66234"/>
            </a:xfrm>
            <a:custGeom>
              <a:avLst/>
              <a:gdLst/>
              <a:ahLst/>
              <a:cxnLst/>
              <a:rect l="l" t="t" r="r" b="b"/>
              <a:pathLst>
                <a:path w="3940" h="894" extrusionOk="0">
                  <a:moveTo>
                    <a:pt x="3798" y="0"/>
                  </a:moveTo>
                  <a:lnTo>
                    <a:pt x="1" y="894"/>
                  </a:lnTo>
                  <a:lnTo>
                    <a:pt x="3939" y="423"/>
                  </a:lnTo>
                  <a:cubicBezTo>
                    <a:pt x="3898" y="277"/>
                    <a:pt x="3851" y="135"/>
                    <a:pt x="3798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4805808" y="2449936"/>
              <a:ext cx="250860" cy="152472"/>
            </a:xfrm>
            <a:custGeom>
              <a:avLst/>
              <a:gdLst/>
              <a:ahLst/>
              <a:cxnLst/>
              <a:rect l="l" t="t" r="r" b="b"/>
              <a:pathLst>
                <a:path w="3386" h="2058" extrusionOk="0">
                  <a:moveTo>
                    <a:pt x="3139" y="0"/>
                  </a:moveTo>
                  <a:lnTo>
                    <a:pt x="0" y="2058"/>
                  </a:lnTo>
                  <a:lnTo>
                    <a:pt x="3386" y="347"/>
                  </a:lnTo>
                  <a:cubicBezTo>
                    <a:pt x="3309" y="224"/>
                    <a:pt x="3227" y="112"/>
                    <a:pt x="3139" y="0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>
              <a:off x="4805808" y="2334507"/>
              <a:ext cx="226485" cy="267900"/>
            </a:xfrm>
            <a:custGeom>
              <a:avLst/>
              <a:gdLst/>
              <a:ahLst/>
              <a:cxnLst/>
              <a:rect l="l" t="t" r="r" b="b"/>
              <a:pathLst>
                <a:path w="3057" h="3616" extrusionOk="0">
                  <a:moveTo>
                    <a:pt x="2898" y="1"/>
                  </a:moveTo>
                  <a:lnTo>
                    <a:pt x="2898" y="1"/>
                  </a:lnTo>
                  <a:cubicBezTo>
                    <a:pt x="2951" y="42"/>
                    <a:pt x="3004" y="89"/>
                    <a:pt x="3056" y="136"/>
                  </a:cubicBezTo>
                  <a:cubicBezTo>
                    <a:pt x="3010" y="89"/>
                    <a:pt x="2951" y="42"/>
                    <a:pt x="2898" y="1"/>
                  </a:cubicBezTo>
                  <a:close/>
                  <a:moveTo>
                    <a:pt x="2210" y="653"/>
                  </a:moveTo>
                  <a:lnTo>
                    <a:pt x="0" y="3616"/>
                  </a:lnTo>
                  <a:lnTo>
                    <a:pt x="2533" y="912"/>
                  </a:lnTo>
                  <a:cubicBezTo>
                    <a:pt x="2433" y="824"/>
                    <a:pt x="2322" y="736"/>
                    <a:pt x="2210" y="653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4805808" y="2337989"/>
              <a:ext cx="108020" cy="264418"/>
            </a:xfrm>
            <a:custGeom>
              <a:avLst/>
              <a:gdLst/>
              <a:ahLst/>
              <a:cxnLst/>
              <a:rect l="l" t="t" r="r" b="b"/>
              <a:pathLst>
                <a:path w="1458" h="3569" extrusionOk="0">
                  <a:moveTo>
                    <a:pt x="1076" y="1"/>
                  </a:moveTo>
                  <a:lnTo>
                    <a:pt x="0" y="3569"/>
                  </a:lnTo>
                  <a:lnTo>
                    <a:pt x="1458" y="160"/>
                  </a:lnTo>
                  <a:cubicBezTo>
                    <a:pt x="1334" y="101"/>
                    <a:pt x="1205" y="48"/>
                    <a:pt x="1076" y="1"/>
                  </a:cubicBezTo>
                  <a:close/>
                </a:path>
              </a:pathLst>
            </a:custGeom>
            <a:solidFill>
              <a:srgbClr val="ED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4740462" y="2537063"/>
              <a:ext cx="130690" cy="13069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394" y="0"/>
                    <a:pt x="0" y="394"/>
                    <a:pt x="0" y="882"/>
                  </a:cubicBezTo>
                  <a:cubicBezTo>
                    <a:pt x="0" y="1370"/>
                    <a:pt x="394" y="1763"/>
                    <a:pt x="882" y="1763"/>
                  </a:cubicBezTo>
                  <a:cubicBezTo>
                    <a:pt x="1370" y="1763"/>
                    <a:pt x="1764" y="1370"/>
                    <a:pt x="1764" y="882"/>
                  </a:cubicBez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D2DB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4513975" y="2258789"/>
              <a:ext cx="635004" cy="561806"/>
            </a:xfrm>
            <a:custGeom>
              <a:avLst/>
              <a:gdLst/>
              <a:ahLst/>
              <a:cxnLst/>
              <a:rect l="l" t="t" r="r" b="b"/>
              <a:pathLst>
                <a:path w="8571" h="7583" extrusionOk="0">
                  <a:moveTo>
                    <a:pt x="4086" y="0"/>
                  </a:moveTo>
                  <a:cubicBezTo>
                    <a:pt x="4123" y="2"/>
                    <a:pt x="4159" y="3"/>
                    <a:pt x="4196" y="6"/>
                  </a:cubicBezTo>
                  <a:lnTo>
                    <a:pt x="4196" y="6"/>
                  </a:lnTo>
                  <a:cubicBezTo>
                    <a:pt x="4155" y="0"/>
                    <a:pt x="4121" y="0"/>
                    <a:pt x="4086" y="0"/>
                  </a:cubicBezTo>
                  <a:close/>
                  <a:moveTo>
                    <a:pt x="3751" y="0"/>
                  </a:moveTo>
                  <a:cubicBezTo>
                    <a:pt x="3639" y="5"/>
                    <a:pt x="3528" y="14"/>
                    <a:pt x="3418" y="26"/>
                  </a:cubicBezTo>
                  <a:lnTo>
                    <a:pt x="3418" y="26"/>
                  </a:lnTo>
                  <a:cubicBezTo>
                    <a:pt x="3503" y="17"/>
                    <a:pt x="3589" y="10"/>
                    <a:pt x="3675" y="6"/>
                  </a:cubicBezTo>
                  <a:lnTo>
                    <a:pt x="3751" y="0"/>
                  </a:lnTo>
                  <a:close/>
                  <a:moveTo>
                    <a:pt x="4196" y="6"/>
                  </a:moveTo>
                  <a:cubicBezTo>
                    <a:pt x="4196" y="6"/>
                    <a:pt x="4197" y="6"/>
                    <a:pt x="4198" y="6"/>
                  </a:cubicBezTo>
                  <a:cubicBezTo>
                    <a:pt x="4287" y="12"/>
                    <a:pt x="4376" y="20"/>
                    <a:pt x="4465" y="30"/>
                  </a:cubicBezTo>
                  <a:lnTo>
                    <a:pt x="4465" y="30"/>
                  </a:lnTo>
                  <a:cubicBezTo>
                    <a:pt x="4375" y="20"/>
                    <a:pt x="4285" y="11"/>
                    <a:pt x="4196" y="6"/>
                  </a:cubicBezTo>
                  <a:close/>
                  <a:moveTo>
                    <a:pt x="4465" y="30"/>
                  </a:moveTo>
                  <a:cubicBezTo>
                    <a:pt x="4637" y="51"/>
                    <a:pt x="4809" y="80"/>
                    <a:pt x="4979" y="118"/>
                  </a:cubicBezTo>
                  <a:cubicBezTo>
                    <a:pt x="4808" y="79"/>
                    <a:pt x="4637" y="50"/>
                    <a:pt x="4465" y="30"/>
                  </a:cubicBezTo>
                  <a:close/>
                  <a:moveTo>
                    <a:pt x="3418" y="26"/>
                  </a:moveTo>
                  <a:cubicBezTo>
                    <a:pt x="3139" y="56"/>
                    <a:pt x="2863" y="113"/>
                    <a:pt x="2593" y="194"/>
                  </a:cubicBezTo>
                  <a:cubicBezTo>
                    <a:pt x="2441" y="243"/>
                    <a:pt x="2290" y="296"/>
                    <a:pt x="2143" y="360"/>
                  </a:cubicBezTo>
                  <a:lnTo>
                    <a:pt x="2143" y="360"/>
                  </a:lnTo>
                  <a:cubicBezTo>
                    <a:pt x="2546" y="190"/>
                    <a:pt x="2975" y="77"/>
                    <a:pt x="3418" y="26"/>
                  </a:cubicBezTo>
                  <a:close/>
                  <a:moveTo>
                    <a:pt x="2143" y="360"/>
                  </a:moveTo>
                  <a:lnTo>
                    <a:pt x="2143" y="360"/>
                  </a:lnTo>
                  <a:cubicBezTo>
                    <a:pt x="2114" y="372"/>
                    <a:pt x="2085" y="385"/>
                    <a:pt x="2056" y="397"/>
                  </a:cubicBezTo>
                  <a:lnTo>
                    <a:pt x="2056" y="397"/>
                  </a:lnTo>
                  <a:cubicBezTo>
                    <a:pt x="2072" y="390"/>
                    <a:pt x="2089" y="383"/>
                    <a:pt x="2105" y="376"/>
                  </a:cubicBezTo>
                  <a:cubicBezTo>
                    <a:pt x="2118" y="371"/>
                    <a:pt x="2130" y="365"/>
                    <a:pt x="2143" y="360"/>
                  </a:cubicBezTo>
                  <a:close/>
                  <a:moveTo>
                    <a:pt x="5356" y="218"/>
                  </a:moveTo>
                  <a:cubicBezTo>
                    <a:pt x="5497" y="265"/>
                    <a:pt x="5632" y="318"/>
                    <a:pt x="5761" y="370"/>
                  </a:cubicBezTo>
                  <a:cubicBezTo>
                    <a:pt x="5809" y="391"/>
                    <a:pt x="5857" y="412"/>
                    <a:pt x="5904" y="434"/>
                  </a:cubicBezTo>
                  <a:lnTo>
                    <a:pt x="5904" y="434"/>
                  </a:lnTo>
                  <a:cubicBezTo>
                    <a:pt x="5727" y="351"/>
                    <a:pt x="5544" y="279"/>
                    <a:pt x="5356" y="218"/>
                  </a:cubicBezTo>
                  <a:close/>
                  <a:moveTo>
                    <a:pt x="5904" y="434"/>
                  </a:moveTo>
                  <a:cubicBezTo>
                    <a:pt x="6086" y="519"/>
                    <a:pt x="6262" y="616"/>
                    <a:pt x="6431" y="723"/>
                  </a:cubicBezTo>
                  <a:cubicBezTo>
                    <a:pt x="6263" y="616"/>
                    <a:pt x="6087" y="519"/>
                    <a:pt x="5904" y="434"/>
                  </a:cubicBezTo>
                  <a:close/>
                  <a:moveTo>
                    <a:pt x="2056" y="397"/>
                  </a:moveTo>
                  <a:cubicBezTo>
                    <a:pt x="1739" y="536"/>
                    <a:pt x="1438" y="716"/>
                    <a:pt x="1159" y="923"/>
                  </a:cubicBezTo>
                  <a:cubicBezTo>
                    <a:pt x="1149" y="930"/>
                    <a:pt x="1140" y="938"/>
                    <a:pt x="1130" y="945"/>
                  </a:cubicBezTo>
                  <a:lnTo>
                    <a:pt x="1130" y="945"/>
                  </a:lnTo>
                  <a:cubicBezTo>
                    <a:pt x="1417" y="727"/>
                    <a:pt x="1727" y="544"/>
                    <a:pt x="2056" y="397"/>
                  </a:cubicBezTo>
                  <a:close/>
                  <a:moveTo>
                    <a:pt x="6461" y="741"/>
                  </a:moveTo>
                  <a:lnTo>
                    <a:pt x="6461" y="741"/>
                  </a:lnTo>
                  <a:cubicBezTo>
                    <a:pt x="6590" y="829"/>
                    <a:pt x="6713" y="917"/>
                    <a:pt x="6837" y="1017"/>
                  </a:cubicBezTo>
                  <a:cubicBezTo>
                    <a:pt x="6796" y="982"/>
                    <a:pt x="6754" y="952"/>
                    <a:pt x="6713" y="917"/>
                  </a:cubicBezTo>
                  <a:cubicBezTo>
                    <a:pt x="6631" y="858"/>
                    <a:pt x="6549" y="800"/>
                    <a:pt x="6461" y="741"/>
                  </a:cubicBezTo>
                  <a:close/>
                  <a:moveTo>
                    <a:pt x="6995" y="1152"/>
                  </a:moveTo>
                  <a:lnTo>
                    <a:pt x="6995" y="1152"/>
                  </a:lnTo>
                  <a:cubicBezTo>
                    <a:pt x="7003" y="1159"/>
                    <a:pt x="7011" y="1166"/>
                    <a:pt x="7019" y="1173"/>
                  </a:cubicBezTo>
                  <a:lnTo>
                    <a:pt x="7019" y="1173"/>
                  </a:lnTo>
                  <a:cubicBezTo>
                    <a:pt x="7011" y="1166"/>
                    <a:pt x="7004" y="1159"/>
                    <a:pt x="6995" y="1152"/>
                  </a:cubicBezTo>
                  <a:close/>
                  <a:moveTo>
                    <a:pt x="1130" y="945"/>
                  </a:moveTo>
                  <a:cubicBezTo>
                    <a:pt x="691" y="1280"/>
                    <a:pt x="309" y="1694"/>
                    <a:pt x="8" y="2175"/>
                  </a:cubicBezTo>
                  <a:lnTo>
                    <a:pt x="8" y="2175"/>
                  </a:lnTo>
                  <a:cubicBezTo>
                    <a:pt x="25" y="2150"/>
                    <a:pt x="44" y="2124"/>
                    <a:pt x="60" y="2099"/>
                  </a:cubicBezTo>
                  <a:cubicBezTo>
                    <a:pt x="260" y="1793"/>
                    <a:pt x="495" y="1511"/>
                    <a:pt x="765" y="1258"/>
                  </a:cubicBezTo>
                  <a:cubicBezTo>
                    <a:pt x="880" y="1149"/>
                    <a:pt x="1005" y="1044"/>
                    <a:pt x="1130" y="945"/>
                  </a:cubicBezTo>
                  <a:close/>
                  <a:moveTo>
                    <a:pt x="8" y="2175"/>
                  </a:moveTo>
                  <a:cubicBezTo>
                    <a:pt x="6" y="2179"/>
                    <a:pt x="3" y="2183"/>
                    <a:pt x="1" y="2187"/>
                  </a:cubicBezTo>
                  <a:cubicBezTo>
                    <a:pt x="3" y="2183"/>
                    <a:pt x="6" y="2179"/>
                    <a:pt x="8" y="2175"/>
                  </a:cubicBezTo>
                  <a:close/>
                  <a:moveTo>
                    <a:pt x="7019" y="1173"/>
                  </a:moveTo>
                  <a:cubicBezTo>
                    <a:pt x="7050" y="1201"/>
                    <a:pt x="7079" y="1230"/>
                    <a:pt x="7107" y="1258"/>
                  </a:cubicBezTo>
                  <a:cubicBezTo>
                    <a:pt x="7378" y="1505"/>
                    <a:pt x="7613" y="1787"/>
                    <a:pt x="7813" y="2093"/>
                  </a:cubicBezTo>
                  <a:cubicBezTo>
                    <a:pt x="7907" y="2240"/>
                    <a:pt x="7995" y="2387"/>
                    <a:pt x="8077" y="2545"/>
                  </a:cubicBezTo>
                  <a:cubicBezTo>
                    <a:pt x="8242" y="2869"/>
                    <a:pt x="8365" y="3215"/>
                    <a:pt x="8447" y="3574"/>
                  </a:cubicBezTo>
                  <a:cubicBezTo>
                    <a:pt x="8471" y="3656"/>
                    <a:pt x="8488" y="3744"/>
                    <a:pt x="8506" y="3832"/>
                  </a:cubicBezTo>
                  <a:cubicBezTo>
                    <a:pt x="8326" y="2802"/>
                    <a:pt x="7800" y="1864"/>
                    <a:pt x="7019" y="1173"/>
                  </a:cubicBezTo>
                  <a:close/>
                  <a:moveTo>
                    <a:pt x="8506" y="3838"/>
                  </a:moveTo>
                  <a:lnTo>
                    <a:pt x="8506" y="3838"/>
                  </a:lnTo>
                  <a:cubicBezTo>
                    <a:pt x="8516" y="3900"/>
                    <a:pt x="8525" y="3970"/>
                    <a:pt x="8535" y="4038"/>
                  </a:cubicBezTo>
                  <a:lnTo>
                    <a:pt x="8535" y="4038"/>
                  </a:lnTo>
                  <a:cubicBezTo>
                    <a:pt x="8526" y="3971"/>
                    <a:pt x="8517" y="3904"/>
                    <a:pt x="8506" y="3838"/>
                  </a:cubicBezTo>
                  <a:close/>
                  <a:moveTo>
                    <a:pt x="8535" y="4038"/>
                  </a:moveTo>
                  <a:lnTo>
                    <a:pt x="8535" y="4038"/>
                  </a:lnTo>
                  <a:cubicBezTo>
                    <a:pt x="8544" y="4110"/>
                    <a:pt x="8551" y="4183"/>
                    <a:pt x="8557" y="4256"/>
                  </a:cubicBezTo>
                  <a:lnTo>
                    <a:pt x="8557" y="4256"/>
                  </a:lnTo>
                  <a:cubicBezTo>
                    <a:pt x="8552" y="4198"/>
                    <a:pt x="8547" y="4142"/>
                    <a:pt x="8541" y="4085"/>
                  </a:cubicBezTo>
                  <a:cubicBezTo>
                    <a:pt x="8539" y="4070"/>
                    <a:pt x="8537" y="4054"/>
                    <a:pt x="8535" y="4038"/>
                  </a:cubicBezTo>
                  <a:close/>
                  <a:moveTo>
                    <a:pt x="8557" y="4256"/>
                  </a:moveTo>
                  <a:cubicBezTo>
                    <a:pt x="8565" y="4372"/>
                    <a:pt x="8571" y="4490"/>
                    <a:pt x="8571" y="4607"/>
                  </a:cubicBezTo>
                  <a:lnTo>
                    <a:pt x="8571" y="4607"/>
                  </a:lnTo>
                  <a:cubicBezTo>
                    <a:pt x="8571" y="4490"/>
                    <a:pt x="8566" y="4373"/>
                    <a:pt x="8557" y="4256"/>
                  </a:cubicBezTo>
                  <a:close/>
                  <a:moveTo>
                    <a:pt x="8571" y="4656"/>
                  </a:moveTo>
                  <a:cubicBezTo>
                    <a:pt x="8571" y="4802"/>
                    <a:pt x="8562" y="4953"/>
                    <a:pt x="8548" y="5104"/>
                  </a:cubicBezTo>
                  <a:lnTo>
                    <a:pt x="8548" y="5104"/>
                  </a:lnTo>
                  <a:cubicBezTo>
                    <a:pt x="8563" y="4955"/>
                    <a:pt x="8571" y="4806"/>
                    <a:pt x="8571" y="4656"/>
                  </a:cubicBezTo>
                  <a:close/>
                  <a:moveTo>
                    <a:pt x="8548" y="5104"/>
                  </a:moveTo>
                  <a:cubicBezTo>
                    <a:pt x="8544" y="5145"/>
                    <a:pt x="8540" y="5186"/>
                    <a:pt x="8534" y="5228"/>
                  </a:cubicBezTo>
                  <a:lnTo>
                    <a:pt x="8534" y="5228"/>
                  </a:lnTo>
                  <a:cubicBezTo>
                    <a:pt x="8537" y="5211"/>
                    <a:pt x="8539" y="5195"/>
                    <a:pt x="8541" y="5178"/>
                  </a:cubicBezTo>
                  <a:cubicBezTo>
                    <a:pt x="8544" y="5154"/>
                    <a:pt x="8546" y="5129"/>
                    <a:pt x="8548" y="5104"/>
                  </a:cubicBezTo>
                  <a:close/>
                  <a:moveTo>
                    <a:pt x="8534" y="5228"/>
                  </a:moveTo>
                  <a:cubicBezTo>
                    <a:pt x="8516" y="5352"/>
                    <a:pt x="8495" y="5477"/>
                    <a:pt x="8471" y="5602"/>
                  </a:cubicBezTo>
                  <a:lnTo>
                    <a:pt x="8471" y="5602"/>
                  </a:lnTo>
                  <a:cubicBezTo>
                    <a:pt x="8497" y="5478"/>
                    <a:pt x="8518" y="5353"/>
                    <a:pt x="8534" y="5228"/>
                  </a:cubicBezTo>
                  <a:close/>
                  <a:moveTo>
                    <a:pt x="8471" y="5602"/>
                  </a:moveTo>
                  <a:cubicBezTo>
                    <a:pt x="8405" y="5910"/>
                    <a:pt x="8308" y="6210"/>
                    <a:pt x="8182" y="6498"/>
                  </a:cubicBezTo>
                  <a:lnTo>
                    <a:pt x="8182" y="6498"/>
                  </a:lnTo>
                  <a:cubicBezTo>
                    <a:pt x="8297" y="6240"/>
                    <a:pt x="8389" y="5968"/>
                    <a:pt x="8453" y="5690"/>
                  </a:cubicBezTo>
                  <a:cubicBezTo>
                    <a:pt x="8459" y="5661"/>
                    <a:pt x="8465" y="5631"/>
                    <a:pt x="8471" y="5602"/>
                  </a:cubicBezTo>
                  <a:close/>
                  <a:moveTo>
                    <a:pt x="8182" y="6498"/>
                  </a:moveTo>
                  <a:cubicBezTo>
                    <a:pt x="8149" y="6573"/>
                    <a:pt x="8114" y="6646"/>
                    <a:pt x="8077" y="6718"/>
                  </a:cubicBezTo>
                  <a:cubicBezTo>
                    <a:pt x="8001" y="6871"/>
                    <a:pt x="7912" y="7024"/>
                    <a:pt x="7818" y="7165"/>
                  </a:cubicBezTo>
                  <a:cubicBezTo>
                    <a:pt x="7724" y="7306"/>
                    <a:pt x="7624" y="7447"/>
                    <a:pt x="7519" y="7577"/>
                  </a:cubicBezTo>
                  <a:lnTo>
                    <a:pt x="7519" y="7582"/>
                  </a:lnTo>
                  <a:cubicBezTo>
                    <a:pt x="7789" y="7250"/>
                    <a:pt x="8012" y="6885"/>
                    <a:pt x="8182" y="6498"/>
                  </a:cubicBezTo>
                  <a:close/>
                </a:path>
              </a:pathLst>
            </a:custGeom>
            <a:solidFill>
              <a:srgbClr val="A9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4518347" y="2260049"/>
              <a:ext cx="630633" cy="560101"/>
            </a:xfrm>
            <a:custGeom>
              <a:avLst/>
              <a:gdLst/>
              <a:ahLst/>
              <a:cxnLst/>
              <a:rect l="l" t="t" r="r" b="b"/>
              <a:pathLst>
                <a:path w="8512" h="7560" extrusionOk="0">
                  <a:moveTo>
                    <a:pt x="3621" y="1"/>
                  </a:moveTo>
                  <a:cubicBezTo>
                    <a:pt x="3257" y="18"/>
                    <a:pt x="2893" y="83"/>
                    <a:pt x="2540" y="189"/>
                  </a:cubicBezTo>
                  <a:lnTo>
                    <a:pt x="2734" y="812"/>
                  </a:lnTo>
                  <a:cubicBezTo>
                    <a:pt x="2940" y="788"/>
                    <a:pt x="3151" y="771"/>
                    <a:pt x="3363" y="771"/>
                  </a:cubicBezTo>
                  <a:cubicBezTo>
                    <a:pt x="3463" y="771"/>
                    <a:pt x="3569" y="771"/>
                    <a:pt x="3668" y="783"/>
                  </a:cubicBezTo>
                  <a:lnTo>
                    <a:pt x="3621" y="1"/>
                  </a:lnTo>
                  <a:close/>
                  <a:moveTo>
                    <a:pt x="4139" y="1"/>
                  </a:moveTo>
                  <a:lnTo>
                    <a:pt x="4092" y="830"/>
                  </a:lnTo>
                  <a:cubicBezTo>
                    <a:pt x="4391" y="877"/>
                    <a:pt x="4679" y="953"/>
                    <a:pt x="4962" y="1053"/>
                  </a:cubicBezTo>
                  <a:lnTo>
                    <a:pt x="5220" y="189"/>
                  </a:lnTo>
                  <a:cubicBezTo>
                    <a:pt x="5126" y="159"/>
                    <a:pt x="5032" y="130"/>
                    <a:pt x="4932" y="112"/>
                  </a:cubicBezTo>
                  <a:lnTo>
                    <a:pt x="4926" y="112"/>
                  </a:lnTo>
                  <a:cubicBezTo>
                    <a:pt x="4668" y="54"/>
                    <a:pt x="4403" y="18"/>
                    <a:pt x="4139" y="1"/>
                  </a:cubicBezTo>
                  <a:close/>
                  <a:moveTo>
                    <a:pt x="2052" y="365"/>
                  </a:moveTo>
                  <a:cubicBezTo>
                    <a:pt x="1717" y="506"/>
                    <a:pt x="1400" y="688"/>
                    <a:pt x="1106" y="912"/>
                  </a:cubicBezTo>
                  <a:lnTo>
                    <a:pt x="1341" y="1229"/>
                  </a:lnTo>
                  <a:cubicBezTo>
                    <a:pt x="1641" y="1082"/>
                    <a:pt x="1958" y="971"/>
                    <a:pt x="2281" y="894"/>
                  </a:cubicBezTo>
                  <a:lnTo>
                    <a:pt x="2052" y="365"/>
                  </a:lnTo>
                  <a:close/>
                  <a:moveTo>
                    <a:pt x="5702" y="365"/>
                  </a:moveTo>
                  <a:lnTo>
                    <a:pt x="5338" y="1212"/>
                  </a:lnTo>
                  <a:cubicBezTo>
                    <a:pt x="5602" y="1341"/>
                    <a:pt x="5855" y="1488"/>
                    <a:pt x="6090" y="1664"/>
                  </a:cubicBezTo>
                  <a:lnTo>
                    <a:pt x="6648" y="912"/>
                  </a:lnTo>
                  <a:cubicBezTo>
                    <a:pt x="6572" y="847"/>
                    <a:pt x="6484" y="788"/>
                    <a:pt x="6402" y="735"/>
                  </a:cubicBezTo>
                  <a:lnTo>
                    <a:pt x="6384" y="724"/>
                  </a:lnTo>
                  <a:lnTo>
                    <a:pt x="6372" y="718"/>
                  </a:lnTo>
                  <a:cubicBezTo>
                    <a:pt x="6161" y="583"/>
                    <a:pt x="5937" y="465"/>
                    <a:pt x="5708" y="365"/>
                  </a:cubicBezTo>
                  <a:close/>
                  <a:moveTo>
                    <a:pt x="706" y="1247"/>
                  </a:moveTo>
                  <a:cubicBezTo>
                    <a:pt x="436" y="1494"/>
                    <a:pt x="201" y="1776"/>
                    <a:pt x="1" y="2087"/>
                  </a:cubicBezTo>
                  <a:lnTo>
                    <a:pt x="71" y="2134"/>
                  </a:lnTo>
                  <a:cubicBezTo>
                    <a:pt x="324" y="1876"/>
                    <a:pt x="606" y="1652"/>
                    <a:pt x="912" y="1464"/>
                  </a:cubicBezTo>
                  <a:lnTo>
                    <a:pt x="706" y="1247"/>
                  </a:lnTo>
                  <a:close/>
                  <a:moveTo>
                    <a:pt x="7048" y="1247"/>
                  </a:moveTo>
                  <a:lnTo>
                    <a:pt x="6413" y="1923"/>
                  </a:lnTo>
                  <a:cubicBezTo>
                    <a:pt x="6637" y="2117"/>
                    <a:pt x="6837" y="2328"/>
                    <a:pt x="7019" y="2563"/>
                  </a:cubicBezTo>
                  <a:lnTo>
                    <a:pt x="7754" y="2082"/>
                  </a:lnTo>
                  <a:cubicBezTo>
                    <a:pt x="7554" y="1776"/>
                    <a:pt x="7319" y="1494"/>
                    <a:pt x="7048" y="1247"/>
                  </a:cubicBezTo>
                  <a:close/>
                  <a:moveTo>
                    <a:pt x="8012" y="2522"/>
                  </a:moveTo>
                  <a:lnTo>
                    <a:pt x="7260" y="2904"/>
                  </a:lnTo>
                  <a:cubicBezTo>
                    <a:pt x="7430" y="3163"/>
                    <a:pt x="7565" y="3439"/>
                    <a:pt x="7677" y="3721"/>
                  </a:cubicBezTo>
                  <a:lnTo>
                    <a:pt x="8388" y="3557"/>
                  </a:lnTo>
                  <a:cubicBezTo>
                    <a:pt x="8306" y="3198"/>
                    <a:pt x="8177" y="2852"/>
                    <a:pt x="8012" y="2528"/>
                  </a:cubicBezTo>
                  <a:lnTo>
                    <a:pt x="8012" y="2522"/>
                  </a:lnTo>
                  <a:close/>
                  <a:moveTo>
                    <a:pt x="8476" y="4068"/>
                  </a:moveTo>
                  <a:cubicBezTo>
                    <a:pt x="8477" y="4068"/>
                    <a:pt x="8477" y="4069"/>
                    <a:pt x="8477" y="4069"/>
                  </a:cubicBezTo>
                  <a:lnTo>
                    <a:pt x="8477" y="4069"/>
                  </a:lnTo>
                  <a:lnTo>
                    <a:pt x="8482" y="4068"/>
                  </a:lnTo>
                  <a:close/>
                  <a:moveTo>
                    <a:pt x="8477" y="4069"/>
                  </a:moveTo>
                  <a:lnTo>
                    <a:pt x="7818" y="4150"/>
                  </a:lnTo>
                  <a:cubicBezTo>
                    <a:pt x="7906" y="4462"/>
                    <a:pt x="7959" y="4785"/>
                    <a:pt x="7983" y="5109"/>
                  </a:cubicBezTo>
                  <a:lnTo>
                    <a:pt x="8476" y="5167"/>
                  </a:lnTo>
                  <a:lnTo>
                    <a:pt x="8476" y="5167"/>
                  </a:lnTo>
                  <a:cubicBezTo>
                    <a:pt x="8476" y="5165"/>
                    <a:pt x="8476" y="5163"/>
                    <a:pt x="8476" y="5161"/>
                  </a:cubicBezTo>
                  <a:cubicBezTo>
                    <a:pt x="8500" y="4991"/>
                    <a:pt x="8512" y="4815"/>
                    <a:pt x="8512" y="4638"/>
                  </a:cubicBezTo>
                  <a:lnTo>
                    <a:pt x="8512" y="4621"/>
                  </a:lnTo>
                  <a:lnTo>
                    <a:pt x="8512" y="4597"/>
                  </a:lnTo>
                  <a:cubicBezTo>
                    <a:pt x="8512" y="4421"/>
                    <a:pt x="8500" y="4245"/>
                    <a:pt x="8477" y="4069"/>
                  </a:cubicBezTo>
                  <a:close/>
                  <a:moveTo>
                    <a:pt x="8476" y="5167"/>
                  </a:moveTo>
                  <a:cubicBezTo>
                    <a:pt x="8458" y="5342"/>
                    <a:pt x="8429" y="5510"/>
                    <a:pt x="8388" y="5673"/>
                  </a:cubicBezTo>
                  <a:cubicBezTo>
                    <a:pt x="8388" y="5675"/>
                    <a:pt x="8387" y="5677"/>
                    <a:pt x="8387" y="5678"/>
                  </a:cubicBezTo>
                  <a:lnTo>
                    <a:pt x="8387" y="5678"/>
                  </a:lnTo>
                  <a:lnTo>
                    <a:pt x="7989" y="5585"/>
                  </a:lnTo>
                  <a:cubicBezTo>
                    <a:pt x="7977" y="5931"/>
                    <a:pt x="7924" y="6272"/>
                    <a:pt x="7830" y="6613"/>
                  </a:cubicBezTo>
                  <a:lnTo>
                    <a:pt x="8012" y="6701"/>
                  </a:lnTo>
                  <a:cubicBezTo>
                    <a:pt x="8182" y="6380"/>
                    <a:pt x="8305" y="6035"/>
                    <a:pt x="8387" y="5678"/>
                  </a:cubicBezTo>
                  <a:lnTo>
                    <a:pt x="8387" y="5678"/>
                  </a:lnTo>
                  <a:lnTo>
                    <a:pt x="8388" y="5679"/>
                  </a:lnTo>
                  <a:cubicBezTo>
                    <a:pt x="8429" y="5508"/>
                    <a:pt x="8459" y="5338"/>
                    <a:pt x="8476" y="5167"/>
                  </a:cubicBezTo>
                  <a:lnTo>
                    <a:pt x="8476" y="5167"/>
                  </a:lnTo>
                  <a:close/>
                  <a:moveTo>
                    <a:pt x="7671" y="7095"/>
                  </a:moveTo>
                  <a:cubicBezTo>
                    <a:pt x="7607" y="7254"/>
                    <a:pt x="7536" y="7413"/>
                    <a:pt x="7454" y="7560"/>
                  </a:cubicBezTo>
                  <a:cubicBezTo>
                    <a:pt x="7565" y="7430"/>
                    <a:pt x="7665" y="7295"/>
                    <a:pt x="7754" y="7148"/>
                  </a:cubicBezTo>
                  <a:lnTo>
                    <a:pt x="7671" y="7095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4786174" y="2259234"/>
              <a:ext cx="38822" cy="61863"/>
            </a:xfrm>
            <a:custGeom>
              <a:avLst/>
              <a:gdLst/>
              <a:ahLst/>
              <a:cxnLst/>
              <a:rect l="l" t="t" r="r" b="b"/>
              <a:pathLst>
                <a:path w="524" h="835" extrusionOk="0">
                  <a:moveTo>
                    <a:pt x="77" y="0"/>
                  </a:moveTo>
                  <a:lnTo>
                    <a:pt x="1" y="6"/>
                  </a:lnTo>
                  <a:lnTo>
                    <a:pt x="48" y="788"/>
                  </a:lnTo>
                  <a:cubicBezTo>
                    <a:pt x="194" y="794"/>
                    <a:pt x="336" y="811"/>
                    <a:pt x="477" y="835"/>
                  </a:cubicBezTo>
                  <a:lnTo>
                    <a:pt x="524" y="6"/>
                  </a:lnTo>
                  <a:cubicBezTo>
                    <a:pt x="483" y="6"/>
                    <a:pt x="447" y="0"/>
                    <a:pt x="412" y="0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4670375" y="2273533"/>
              <a:ext cx="50083" cy="52824"/>
            </a:xfrm>
            <a:custGeom>
              <a:avLst/>
              <a:gdLst/>
              <a:ahLst/>
              <a:cxnLst/>
              <a:rect l="l" t="t" r="r" b="b"/>
              <a:pathLst>
                <a:path w="676" h="713" extrusionOk="0">
                  <a:moveTo>
                    <a:pt x="488" y="1"/>
                  </a:moveTo>
                  <a:cubicBezTo>
                    <a:pt x="317" y="54"/>
                    <a:pt x="159" y="113"/>
                    <a:pt x="0" y="183"/>
                  </a:cubicBezTo>
                  <a:lnTo>
                    <a:pt x="229" y="712"/>
                  </a:lnTo>
                  <a:cubicBezTo>
                    <a:pt x="376" y="677"/>
                    <a:pt x="523" y="653"/>
                    <a:pt x="676" y="630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4570653" y="2327543"/>
              <a:ext cx="47046" cy="41044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94" y="1"/>
                  </a:moveTo>
                  <a:cubicBezTo>
                    <a:pt x="259" y="107"/>
                    <a:pt x="123" y="218"/>
                    <a:pt x="0" y="336"/>
                  </a:cubicBezTo>
                  <a:lnTo>
                    <a:pt x="206" y="553"/>
                  </a:lnTo>
                  <a:cubicBezTo>
                    <a:pt x="347" y="471"/>
                    <a:pt x="488" y="395"/>
                    <a:pt x="635" y="31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4502714" y="2414670"/>
              <a:ext cx="21411" cy="27042"/>
            </a:xfrm>
            <a:custGeom>
              <a:avLst/>
              <a:gdLst/>
              <a:ahLst/>
              <a:cxnLst/>
              <a:rect l="l" t="t" r="r" b="b"/>
              <a:pathLst>
                <a:path w="289" h="365" extrusionOk="0">
                  <a:moveTo>
                    <a:pt x="212" y="0"/>
                  </a:moveTo>
                  <a:cubicBezTo>
                    <a:pt x="194" y="30"/>
                    <a:pt x="176" y="59"/>
                    <a:pt x="159" y="89"/>
                  </a:cubicBezTo>
                  <a:cubicBezTo>
                    <a:pt x="100" y="177"/>
                    <a:pt x="47" y="271"/>
                    <a:pt x="0" y="365"/>
                  </a:cubicBezTo>
                  <a:cubicBezTo>
                    <a:pt x="88" y="253"/>
                    <a:pt x="182" y="147"/>
                    <a:pt x="288" y="47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5086675" y="2749992"/>
              <a:ext cx="25708" cy="40155"/>
            </a:xfrm>
            <a:custGeom>
              <a:avLst/>
              <a:gdLst/>
              <a:ahLst/>
              <a:cxnLst/>
              <a:rect l="l" t="t" r="r" b="b"/>
              <a:pathLst>
                <a:path w="347" h="542" extrusionOk="0">
                  <a:moveTo>
                    <a:pt x="165" y="0"/>
                  </a:moveTo>
                  <a:cubicBezTo>
                    <a:pt x="118" y="165"/>
                    <a:pt x="65" y="329"/>
                    <a:pt x="0" y="488"/>
                  </a:cubicBezTo>
                  <a:lnTo>
                    <a:pt x="88" y="541"/>
                  </a:lnTo>
                  <a:cubicBezTo>
                    <a:pt x="182" y="400"/>
                    <a:pt x="271" y="247"/>
                    <a:pt x="347" y="94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5109716" y="2638490"/>
              <a:ext cx="37118" cy="41859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1" y="1"/>
                  </a:moveTo>
                  <a:cubicBezTo>
                    <a:pt x="7" y="95"/>
                    <a:pt x="12" y="195"/>
                    <a:pt x="12" y="294"/>
                  </a:cubicBezTo>
                  <a:lnTo>
                    <a:pt x="12" y="471"/>
                  </a:lnTo>
                  <a:lnTo>
                    <a:pt x="412" y="565"/>
                  </a:lnTo>
                  <a:cubicBezTo>
                    <a:pt x="453" y="400"/>
                    <a:pt x="483" y="230"/>
                    <a:pt x="500" y="59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5087490" y="2523950"/>
              <a:ext cx="59344" cy="43638"/>
            </a:xfrm>
            <a:custGeom>
              <a:avLst/>
              <a:gdLst/>
              <a:ahLst/>
              <a:cxnLst/>
              <a:rect l="l" t="t" r="r" b="b"/>
              <a:pathLst>
                <a:path w="801" h="589" extrusionOk="0">
                  <a:moveTo>
                    <a:pt x="706" y="1"/>
                  </a:moveTo>
                  <a:lnTo>
                    <a:pt x="1" y="165"/>
                  </a:lnTo>
                  <a:cubicBezTo>
                    <a:pt x="54" y="300"/>
                    <a:pt x="101" y="442"/>
                    <a:pt x="142" y="588"/>
                  </a:cubicBezTo>
                  <a:lnTo>
                    <a:pt x="800" y="506"/>
                  </a:lnTo>
                  <a:cubicBezTo>
                    <a:pt x="794" y="424"/>
                    <a:pt x="783" y="342"/>
                    <a:pt x="765" y="259"/>
                  </a:cubicBezTo>
                  <a:cubicBezTo>
                    <a:pt x="753" y="171"/>
                    <a:pt x="730" y="89"/>
                    <a:pt x="712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5038296" y="2414226"/>
              <a:ext cx="73717" cy="61493"/>
            </a:xfrm>
            <a:custGeom>
              <a:avLst/>
              <a:gdLst/>
              <a:ahLst/>
              <a:cxnLst/>
              <a:rect l="l" t="t" r="r" b="b"/>
              <a:pathLst>
                <a:path w="995" h="830" extrusionOk="0">
                  <a:moveTo>
                    <a:pt x="736" y="1"/>
                  </a:moveTo>
                  <a:lnTo>
                    <a:pt x="1" y="482"/>
                  </a:lnTo>
                  <a:cubicBezTo>
                    <a:pt x="89" y="594"/>
                    <a:pt x="171" y="706"/>
                    <a:pt x="248" y="829"/>
                  </a:cubicBezTo>
                  <a:lnTo>
                    <a:pt x="994" y="447"/>
                  </a:lnTo>
                  <a:cubicBezTo>
                    <a:pt x="918" y="294"/>
                    <a:pt x="830" y="142"/>
                    <a:pt x="736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4969542" y="2327098"/>
              <a:ext cx="71050" cy="74977"/>
            </a:xfrm>
            <a:custGeom>
              <a:avLst/>
              <a:gdLst/>
              <a:ahLst/>
              <a:cxnLst/>
              <a:rect l="l" t="t" r="r" b="b"/>
              <a:pathLst>
                <a:path w="959" h="1012" extrusionOk="0">
                  <a:moveTo>
                    <a:pt x="564" y="1"/>
                  </a:moveTo>
                  <a:lnTo>
                    <a:pt x="0" y="753"/>
                  </a:lnTo>
                  <a:cubicBezTo>
                    <a:pt x="112" y="836"/>
                    <a:pt x="223" y="924"/>
                    <a:pt x="323" y="1012"/>
                  </a:cubicBezTo>
                  <a:lnTo>
                    <a:pt x="958" y="336"/>
                  </a:lnTo>
                  <a:cubicBezTo>
                    <a:pt x="923" y="301"/>
                    <a:pt x="888" y="271"/>
                    <a:pt x="846" y="236"/>
                  </a:cubicBezTo>
                  <a:cubicBezTo>
                    <a:pt x="794" y="189"/>
                    <a:pt x="741" y="142"/>
                    <a:pt x="688" y="101"/>
                  </a:cubicBezTo>
                  <a:cubicBezTo>
                    <a:pt x="647" y="66"/>
                    <a:pt x="605" y="36"/>
                    <a:pt x="564" y="1"/>
                  </a:cubicBez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4885452" y="2273533"/>
              <a:ext cx="55862" cy="76310"/>
            </a:xfrm>
            <a:custGeom>
              <a:avLst/>
              <a:gdLst/>
              <a:ahLst/>
              <a:cxnLst/>
              <a:rect l="l" t="t" r="r" b="b"/>
              <a:pathLst>
                <a:path w="754" h="1030" extrusionOk="0">
                  <a:moveTo>
                    <a:pt x="265" y="1"/>
                  </a:moveTo>
                  <a:lnTo>
                    <a:pt x="1" y="871"/>
                  </a:lnTo>
                  <a:cubicBezTo>
                    <a:pt x="130" y="918"/>
                    <a:pt x="259" y="971"/>
                    <a:pt x="383" y="1030"/>
                  </a:cubicBezTo>
                  <a:lnTo>
                    <a:pt x="753" y="177"/>
                  </a:lnTo>
                  <a:cubicBezTo>
                    <a:pt x="618" y="124"/>
                    <a:pt x="483" y="72"/>
                    <a:pt x="347" y="24"/>
                  </a:cubicBezTo>
                  <a:lnTo>
                    <a:pt x="265" y="1"/>
                  </a:lnTo>
                  <a:close/>
                </a:path>
              </a:pathLst>
            </a:custGeom>
            <a:solidFill>
              <a:srgbClr val="BCC8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6609108" y="2721246"/>
              <a:ext cx="938022" cy="266122"/>
            </a:xfrm>
            <a:custGeom>
              <a:avLst/>
              <a:gdLst/>
              <a:ahLst/>
              <a:cxnLst/>
              <a:rect l="l" t="t" r="r" b="b"/>
              <a:pathLst>
                <a:path w="12661" h="3592" extrusionOk="0">
                  <a:moveTo>
                    <a:pt x="0" y="0"/>
                  </a:moveTo>
                  <a:cubicBezTo>
                    <a:pt x="0" y="0"/>
                    <a:pt x="717" y="2122"/>
                    <a:pt x="1334" y="2675"/>
                  </a:cubicBezTo>
                  <a:cubicBezTo>
                    <a:pt x="1951" y="3227"/>
                    <a:pt x="4455" y="3592"/>
                    <a:pt x="6330" y="3592"/>
                  </a:cubicBezTo>
                  <a:cubicBezTo>
                    <a:pt x="8100" y="3592"/>
                    <a:pt x="10704" y="3233"/>
                    <a:pt x="11327" y="2675"/>
                  </a:cubicBezTo>
                  <a:cubicBezTo>
                    <a:pt x="11944" y="2122"/>
                    <a:pt x="12661" y="0"/>
                    <a:pt x="12661" y="0"/>
                  </a:cubicBezTo>
                  <a:lnTo>
                    <a:pt x="12661" y="0"/>
                  </a:lnTo>
                  <a:cubicBezTo>
                    <a:pt x="12661" y="0"/>
                    <a:pt x="8564" y="588"/>
                    <a:pt x="6330" y="623"/>
                  </a:cubicBezTo>
                  <a:cubicBezTo>
                    <a:pt x="4097" y="58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7602849" y="1259345"/>
              <a:ext cx="1267711" cy="284866"/>
            </a:xfrm>
            <a:custGeom>
              <a:avLst/>
              <a:gdLst/>
              <a:ahLst/>
              <a:cxnLst/>
              <a:rect l="l" t="t" r="r" b="b"/>
              <a:pathLst>
                <a:path w="17111" h="3845" extrusionOk="0">
                  <a:moveTo>
                    <a:pt x="16100" y="1"/>
                  </a:moveTo>
                  <a:cubicBezTo>
                    <a:pt x="15788" y="1"/>
                    <a:pt x="0" y="535"/>
                    <a:pt x="0" y="535"/>
                  </a:cubicBezTo>
                  <a:lnTo>
                    <a:pt x="2475" y="3845"/>
                  </a:lnTo>
                  <a:cubicBezTo>
                    <a:pt x="2475" y="3845"/>
                    <a:pt x="16981" y="559"/>
                    <a:pt x="17046" y="389"/>
                  </a:cubicBezTo>
                  <a:cubicBezTo>
                    <a:pt x="17111" y="218"/>
                    <a:pt x="16417" y="1"/>
                    <a:pt x="16100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5285231" y="1259345"/>
              <a:ext cx="1267711" cy="284866"/>
            </a:xfrm>
            <a:custGeom>
              <a:avLst/>
              <a:gdLst/>
              <a:ahLst/>
              <a:cxnLst/>
              <a:rect l="l" t="t" r="r" b="b"/>
              <a:pathLst>
                <a:path w="17111" h="3845" extrusionOk="0">
                  <a:moveTo>
                    <a:pt x="1011" y="1"/>
                  </a:moveTo>
                  <a:cubicBezTo>
                    <a:pt x="694" y="1"/>
                    <a:pt x="1" y="218"/>
                    <a:pt x="65" y="389"/>
                  </a:cubicBezTo>
                  <a:cubicBezTo>
                    <a:pt x="130" y="559"/>
                    <a:pt x="14636" y="3845"/>
                    <a:pt x="14636" y="3845"/>
                  </a:cubicBezTo>
                  <a:lnTo>
                    <a:pt x="17111" y="535"/>
                  </a:lnTo>
                  <a:cubicBezTo>
                    <a:pt x="17111" y="535"/>
                    <a:pt x="1323" y="1"/>
                    <a:pt x="1011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6965322" y="500315"/>
              <a:ext cx="225152" cy="692496"/>
            </a:xfrm>
            <a:custGeom>
              <a:avLst/>
              <a:gdLst/>
              <a:ahLst/>
              <a:cxnLst/>
              <a:rect l="l" t="t" r="r" b="b"/>
              <a:pathLst>
                <a:path w="3039" h="9347" extrusionOk="0">
                  <a:moveTo>
                    <a:pt x="1522" y="1"/>
                  </a:moveTo>
                  <a:cubicBezTo>
                    <a:pt x="1522" y="1"/>
                    <a:pt x="1170" y="118"/>
                    <a:pt x="1040" y="383"/>
                  </a:cubicBezTo>
                  <a:cubicBezTo>
                    <a:pt x="917" y="647"/>
                    <a:pt x="0" y="9346"/>
                    <a:pt x="0" y="9346"/>
                  </a:cubicBezTo>
                  <a:lnTo>
                    <a:pt x="3039" y="9346"/>
                  </a:lnTo>
                  <a:cubicBezTo>
                    <a:pt x="3039" y="9346"/>
                    <a:pt x="2128" y="653"/>
                    <a:pt x="1993" y="383"/>
                  </a:cubicBezTo>
                  <a:cubicBezTo>
                    <a:pt x="1863" y="118"/>
                    <a:pt x="1522" y="1"/>
                    <a:pt x="1522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6148799" y="1082127"/>
              <a:ext cx="1854262" cy="1754540"/>
            </a:xfrm>
            <a:custGeom>
              <a:avLst/>
              <a:gdLst/>
              <a:ahLst/>
              <a:cxnLst/>
              <a:rect l="l" t="t" r="r" b="b"/>
              <a:pathLst>
                <a:path w="25028" h="23682" extrusionOk="0">
                  <a:moveTo>
                    <a:pt x="12549" y="0"/>
                  </a:moveTo>
                  <a:cubicBezTo>
                    <a:pt x="7283" y="0"/>
                    <a:pt x="0" y="4462"/>
                    <a:pt x="917" y="14842"/>
                  </a:cubicBezTo>
                  <a:cubicBezTo>
                    <a:pt x="1605" y="22742"/>
                    <a:pt x="9828" y="23682"/>
                    <a:pt x="12543" y="23682"/>
                  </a:cubicBezTo>
                  <a:cubicBezTo>
                    <a:pt x="15259" y="23682"/>
                    <a:pt x="23517" y="22983"/>
                    <a:pt x="24182" y="14842"/>
                  </a:cubicBezTo>
                  <a:lnTo>
                    <a:pt x="24187" y="14842"/>
                  </a:lnTo>
                  <a:cubicBezTo>
                    <a:pt x="25028" y="4538"/>
                    <a:pt x="17816" y="0"/>
                    <a:pt x="1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6242002" y="1228450"/>
              <a:ext cx="1667487" cy="1577767"/>
            </a:xfrm>
            <a:custGeom>
              <a:avLst/>
              <a:gdLst/>
              <a:ahLst/>
              <a:cxnLst/>
              <a:rect l="l" t="t" r="r" b="b"/>
              <a:pathLst>
                <a:path w="22507" h="21296" extrusionOk="0">
                  <a:moveTo>
                    <a:pt x="11285" y="0"/>
                  </a:moveTo>
                  <a:cubicBezTo>
                    <a:pt x="6554" y="0"/>
                    <a:pt x="0" y="4015"/>
                    <a:pt x="823" y="13343"/>
                  </a:cubicBezTo>
                  <a:cubicBezTo>
                    <a:pt x="1452" y="20443"/>
                    <a:pt x="8846" y="21296"/>
                    <a:pt x="11285" y="21296"/>
                  </a:cubicBezTo>
                  <a:cubicBezTo>
                    <a:pt x="13731" y="21296"/>
                    <a:pt x="21148" y="20667"/>
                    <a:pt x="21748" y="13343"/>
                  </a:cubicBezTo>
                  <a:cubicBezTo>
                    <a:pt x="22506" y="4079"/>
                    <a:pt x="16023" y="0"/>
                    <a:pt x="1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7095050" y="1614670"/>
              <a:ext cx="245674" cy="348656"/>
            </a:xfrm>
            <a:custGeom>
              <a:avLst/>
              <a:gdLst/>
              <a:ahLst/>
              <a:cxnLst/>
              <a:rect l="l" t="t" r="r" b="b"/>
              <a:pathLst>
                <a:path w="3316" h="4706" extrusionOk="0">
                  <a:moveTo>
                    <a:pt x="2253" y="0"/>
                  </a:moveTo>
                  <a:cubicBezTo>
                    <a:pt x="2230" y="0"/>
                    <a:pt x="2205" y="2"/>
                    <a:pt x="2181" y="7"/>
                  </a:cubicBezTo>
                  <a:lnTo>
                    <a:pt x="206" y="459"/>
                  </a:lnTo>
                  <a:cubicBezTo>
                    <a:pt x="95" y="471"/>
                    <a:pt x="12" y="559"/>
                    <a:pt x="1" y="671"/>
                  </a:cubicBezTo>
                  <a:lnTo>
                    <a:pt x="1" y="4486"/>
                  </a:lnTo>
                  <a:cubicBezTo>
                    <a:pt x="1" y="4614"/>
                    <a:pt x="137" y="4706"/>
                    <a:pt x="285" y="4706"/>
                  </a:cubicBezTo>
                  <a:cubicBezTo>
                    <a:pt x="333" y="4706"/>
                    <a:pt x="383" y="4696"/>
                    <a:pt x="430" y="4674"/>
                  </a:cubicBezTo>
                  <a:lnTo>
                    <a:pt x="3169" y="3363"/>
                  </a:lnTo>
                  <a:cubicBezTo>
                    <a:pt x="3263" y="3328"/>
                    <a:pt x="3316" y="3234"/>
                    <a:pt x="3298" y="3134"/>
                  </a:cubicBezTo>
                  <a:lnTo>
                    <a:pt x="2534" y="177"/>
                  </a:lnTo>
                  <a:cubicBezTo>
                    <a:pt x="2504" y="68"/>
                    <a:pt x="2385" y="0"/>
                    <a:pt x="2253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7308868" y="1576144"/>
              <a:ext cx="189071" cy="258862"/>
            </a:xfrm>
            <a:custGeom>
              <a:avLst/>
              <a:gdLst/>
              <a:ahLst/>
              <a:cxnLst/>
              <a:rect l="l" t="t" r="r" b="b"/>
              <a:pathLst>
                <a:path w="2552" h="3494" extrusionOk="0">
                  <a:moveTo>
                    <a:pt x="1619" y="1"/>
                  </a:moveTo>
                  <a:cubicBezTo>
                    <a:pt x="1593" y="1"/>
                    <a:pt x="1567" y="4"/>
                    <a:pt x="1541" y="10"/>
                  </a:cubicBezTo>
                  <a:lnTo>
                    <a:pt x="230" y="309"/>
                  </a:lnTo>
                  <a:cubicBezTo>
                    <a:pt x="89" y="345"/>
                    <a:pt x="1" y="450"/>
                    <a:pt x="30" y="562"/>
                  </a:cubicBezTo>
                  <a:lnTo>
                    <a:pt x="741" y="3313"/>
                  </a:lnTo>
                  <a:cubicBezTo>
                    <a:pt x="771" y="3423"/>
                    <a:pt x="892" y="3493"/>
                    <a:pt x="1019" y="3493"/>
                  </a:cubicBezTo>
                  <a:cubicBezTo>
                    <a:pt x="1068" y="3493"/>
                    <a:pt x="1119" y="3483"/>
                    <a:pt x="1165" y="3460"/>
                  </a:cubicBezTo>
                  <a:lnTo>
                    <a:pt x="2399" y="2872"/>
                  </a:lnTo>
                  <a:cubicBezTo>
                    <a:pt x="2499" y="2837"/>
                    <a:pt x="2552" y="2737"/>
                    <a:pt x="2528" y="2637"/>
                  </a:cubicBezTo>
                  <a:lnTo>
                    <a:pt x="1893" y="180"/>
                  </a:lnTo>
                  <a:cubicBezTo>
                    <a:pt x="1869" y="72"/>
                    <a:pt x="1750" y="1"/>
                    <a:pt x="161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7475640" y="1543546"/>
              <a:ext cx="156473" cy="216558"/>
            </a:xfrm>
            <a:custGeom>
              <a:avLst/>
              <a:gdLst/>
              <a:ahLst/>
              <a:cxnLst/>
              <a:rect l="l" t="t" r="r" b="b"/>
              <a:pathLst>
                <a:path w="2112" h="2923" extrusionOk="0">
                  <a:moveTo>
                    <a:pt x="1290" y="0"/>
                  </a:moveTo>
                  <a:cubicBezTo>
                    <a:pt x="1264" y="0"/>
                    <a:pt x="1238" y="3"/>
                    <a:pt x="1212" y="9"/>
                  </a:cubicBezTo>
                  <a:lnTo>
                    <a:pt x="224" y="238"/>
                  </a:lnTo>
                  <a:cubicBezTo>
                    <a:pt x="83" y="267"/>
                    <a:pt x="1" y="379"/>
                    <a:pt x="24" y="491"/>
                  </a:cubicBezTo>
                  <a:lnTo>
                    <a:pt x="612" y="2742"/>
                  </a:lnTo>
                  <a:cubicBezTo>
                    <a:pt x="638" y="2852"/>
                    <a:pt x="758" y="2922"/>
                    <a:pt x="884" y="2922"/>
                  </a:cubicBezTo>
                  <a:cubicBezTo>
                    <a:pt x="933" y="2922"/>
                    <a:pt x="984" y="2912"/>
                    <a:pt x="1030" y="2889"/>
                  </a:cubicBezTo>
                  <a:lnTo>
                    <a:pt x="1964" y="2448"/>
                  </a:lnTo>
                  <a:cubicBezTo>
                    <a:pt x="2058" y="2413"/>
                    <a:pt x="2111" y="2313"/>
                    <a:pt x="2088" y="2213"/>
                  </a:cubicBezTo>
                  <a:lnTo>
                    <a:pt x="1564" y="179"/>
                  </a:lnTo>
                  <a:cubicBezTo>
                    <a:pt x="1535" y="71"/>
                    <a:pt x="1419" y="0"/>
                    <a:pt x="1290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7618037" y="1519541"/>
              <a:ext cx="125949" cy="176773"/>
            </a:xfrm>
            <a:custGeom>
              <a:avLst/>
              <a:gdLst/>
              <a:ahLst/>
              <a:cxnLst/>
              <a:rect l="l" t="t" r="r" b="b"/>
              <a:pathLst>
                <a:path w="1700" h="2386" extrusionOk="0">
                  <a:moveTo>
                    <a:pt x="819" y="0"/>
                  </a:moveTo>
                  <a:cubicBezTo>
                    <a:pt x="793" y="0"/>
                    <a:pt x="767" y="3"/>
                    <a:pt x="742" y="9"/>
                  </a:cubicBezTo>
                  <a:lnTo>
                    <a:pt x="224" y="127"/>
                  </a:lnTo>
                  <a:cubicBezTo>
                    <a:pt x="83" y="162"/>
                    <a:pt x="1" y="268"/>
                    <a:pt x="30" y="380"/>
                  </a:cubicBezTo>
                  <a:lnTo>
                    <a:pt x="501" y="2208"/>
                  </a:lnTo>
                  <a:cubicBezTo>
                    <a:pt x="526" y="2318"/>
                    <a:pt x="647" y="2386"/>
                    <a:pt x="774" y="2386"/>
                  </a:cubicBezTo>
                  <a:cubicBezTo>
                    <a:pt x="823" y="2386"/>
                    <a:pt x="872" y="2376"/>
                    <a:pt x="918" y="2355"/>
                  </a:cubicBezTo>
                  <a:lnTo>
                    <a:pt x="1547" y="2055"/>
                  </a:lnTo>
                  <a:cubicBezTo>
                    <a:pt x="1647" y="2020"/>
                    <a:pt x="1700" y="1908"/>
                    <a:pt x="1670" y="1808"/>
                  </a:cubicBezTo>
                  <a:lnTo>
                    <a:pt x="1088" y="162"/>
                  </a:lnTo>
                  <a:cubicBezTo>
                    <a:pt x="1054" y="65"/>
                    <a:pt x="941" y="0"/>
                    <a:pt x="819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6815961" y="1614670"/>
              <a:ext cx="245674" cy="348656"/>
            </a:xfrm>
            <a:custGeom>
              <a:avLst/>
              <a:gdLst/>
              <a:ahLst/>
              <a:cxnLst/>
              <a:rect l="l" t="t" r="r" b="b"/>
              <a:pathLst>
                <a:path w="3316" h="4706" extrusionOk="0">
                  <a:moveTo>
                    <a:pt x="1062" y="0"/>
                  </a:moveTo>
                  <a:cubicBezTo>
                    <a:pt x="929" y="0"/>
                    <a:pt x="807" y="68"/>
                    <a:pt x="782" y="177"/>
                  </a:cubicBezTo>
                  <a:lnTo>
                    <a:pt x="18" y="3134"/>
                  </a:lnTo>
                  <a:cubicBezTo>
                    <a:pt x="0" y="3234"/>
                    <a:pt x="53" y="3328"/>
                    <a:pt x="147" y="3363"/>
                  </a:cubicBezTo>
                  <a:lnTo>
                    <a:pt x="2886" y="4674"/>
                  </a:lnTo>
                  <a:cubicBezTo>
                    <a:pt x="2933" y="4696"/>
                    <a:pt x="2982" y="4706"/>
                    <a:pt x="3031" y="4706"/>
                  </a:cubicBezTo>
                  <a:cubicBezTo>
                    <a:pt x="3179" y="4706"/>
                    <a:pt x="3315" y="4614"/>
                    <a:pt x="3315" y="4486"/>
                  </a:cubicBezTo>
                  <a:lnTo>
                    <a:pt x="3315" y="671"/>
                  </a:lnTo>
                  <a:cubicBezTo>
                    <a:pt x="3303" y="559"/>
                    <a:pt x="3221" y="471"/>
                    <a:pt x="3109" y="459"/>
                  </a:cubicBezTo>
                  <a:lnTo>
                    <a:pt x="1134" y="7"/>
                  </a:lnTo>
                  <a:cubicBezTo>
                    <a:pt x="1110" y="2"/>
                    <a:pt x="1086" y="0"/>
                    <a:pt x="1062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6658747" y="1576144"/>
              <a:ext cx="188627" cy="258862"/>
            </a:xfrm>
            <a:custGeom>
              <a:avLst/>
              <a:gdLst/>
              <a:ahLst/>
              <a:cxnLst/>
              <a:rect l="l" t="t" r="r" b="b"/>
              <a:pathLst>
                <a:path w="2546" h="3494" extrusionOk="0">
                  <a:moveTo>
                    <a:pt x="929" y="1"/>
                  </a:moveTo>
                  <a:cubicBezTo>
                    <a:pt x="802" y="1"/>
                    <a:pt x="682" y="72"/>
                    <a:pt x="653" y="180"/>
                  </a:cubicBezTo>
                  <a:lnTo>
                    <a:pt x="18" y="2637"/>
                  </a:lnTo>
                  <a:cubicBezTo>
                    <a:pt x="0" y="2737"/>
                    <a:pt x="53" y="2837"/>
                    <a:pt x="153" y="2872"/>
                  </a:cubicBezTo>
                  <a:lnTo>
                    <a:pt x="1387" y="3460"/>
                  </a:lnTo>
                  <a:cubicBezTo>
                    <a:pt x="1433" y="3483"/>
                    <a:pt x="1483" y="3493"/>
                    <a:pt x="1533" y="3493"/>
                  </a:cubicBezTo>
                  <a:cubicBezTo>
                    <a:pt x="1659" y="3493"/>
                    <a:pt x="1779" y="3423"/>
                    <a:pt x="1805" y="3313"/>
                  </a:cubicBezTo>
                  <a:lnTo>
                    <a:pt x="2522" y="562"/>
                  </a:lnTo>
                  <a:cubicBezTo>
                    <a:pt x="2545" y="450"/>
                    <a:pt x="2463" y="345"/>
                    <a:pt x="2322" y="309"/>
                  </a:cubicBezTo>
                  <a:lnTo>
                    <a:pt x="1005" y="10"/>
                  </a:lnTo>
                  <a:cubicBezTo>
                    <a:pt x="980" y="4"/>
                    <a:pt x="954" y="1"/>
                    <a:pt x="929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6524129" y="1543546"/>
              <a:ext cx="156843" cy="216558"/>
            </a:xfrm>
            <a:custGeom>
              <a:avLst/>
              <a:gdLst/>
              <a:ahLst/>
              <a:cxnLst/>
              <a:rect l="l" t="t" r="r" b="b"/>
              <a:pathLst>
                <a:path w="2117" h="2923" extrusionOk="0">
                  <a:moveTo>
                    <a:pt x="828" y="0"/>
                  </a:moveTo>
                  <a:cubicBezTo>
                    <a:pt x="697" y="0"/>
                    <a:pt x="578" y="71"/>
                    <a:pt x="553" y="179"/>
                  </a:cubicBezTo>
                  <a:lnTo>
                    <a:pt x="24" y="2213"/>
                  </a:lnTo>
                  <a:cubicBezTo>
                    <a:pt x="1" y="2313"/>
                    <a:pt x="60" y="2413"/>
                    <a:pt x="154" y="2448"/>
                  </a:cubicBezTo>
                  <a:lnTo>
                    <a:pt x="1082" y="2889"/>
                  </a:lnTo>
                  <a:cubicBezTo>
                    <a:pt x="1130" y="2912"/>
                    <a:pt x="1181" y="2922"/>
                    <a:pt x="1230" y="2922"/>
                  </a:cubicBezTo>
                  <a:cubicBezTo>
                    <a:pt x="1358" y="2922"/>
                    <a:pt x="1476" y="2852"/>
                    <a:pt x="1506" y="2742"/>
                  </a:cubicBezTo>
                  <a:lnTo>
                    <a:pt x="2088" y="491"/>
                  </a:lnTo>
                  <a:cubicBezTo>
                    <a:pt x="2117" y="379"/>
                    <a:pt x="2029" y="267"/>
                    <a:pt x="1894" y="238"/>
                  </a:cubicBezTo>
                  <a:lnTo>
                    <a:pt x="906" y="9"/>
                  </a:lnTo>
                  <a:cubicBezTo>
                    <a:pt x="880" y="3"/>
                    <a:pt x="854" y="0"/>
                    <a:pt x="828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6412256" y="1519541"/>
              <a:ext cx="126319" cy="176773"/>
            </a:xfrm>
            <a:custGeom>
              <a:avLst/>
              <a:gdLst/>
              <a:ahLst/>
              <a:cxnLst/>
              <a:rect l="l" t="t" r="r" b="b"/>
              <a:pathLst>
                <a:path w="1705" h="2386" extrusionOk="0">
                  <a:moveTo>
                    <a:pt x="887" y="0"/>
                  </a:moveTo>
                  <a:cubicBezTo>
                    <a:pt x="765" y="0"/>
                    <a:pt x="651" y="65"/>
                    <a:pt x="617" y="162"/>
                  </a:cubicBezTo>
                  <a:lnTo>
                    <a:pt x="36" y="1808"/>
                  </a:lnTo>
                  <a:cubicBezTo>
                    <a:pt x="0" y="1908"/>
                    <a:pt x="59" y="2020"/>
                    <a:pt x="159" y="2055"/>
                  </a:cubicBezTo>
                  <a:lnTo>
                    <a:pt x="788" y="2355"/>
                  </a:lnTo>
                  <a:cubicBezTo>
                    <a:pt x="833" y="2376"/>
                    <a:pt x="883" y="2386"/>
                    <a:pt x="931" y="2386"/>
                  </a:cubicBezTo>
                  <a:cubicBezTo>
                    <a:pt x="1057" y="2386"/>
                    <a:pt x="1175" y="2318"/>
                    <a:pt x="1205" y="2208"/>
                  </a:cubicBezTo>
                  <a:lnTo>
                    <a:pt x="1675" y="380"/>
                  </a:lnTo>
                  <a:cubicBezTo>
                    <a:pt x="1705" y="268"/>
                    <a:pt x="1617" y="162"/>
                    <a:pt x="1481" y="127"/>
                  </a:cubicBezTo>
                  <a:lnTo>
                    <a:pt x="964" y="9"/>
                  </a:lnTo>
                  <a:cubicBezTo>
                    <a:pt x="939" y="3"/>
                    <a:pt x="912" y="0"/>
                    <a:pt x="887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5752503" y="909206"/>
              <a:ext cx="929798" cy="251823"/>
            </a:xfrm>
            <a:custGeom>
              <a:avLst/>
              <a:gdLst/>
              <a:ahLst/>
              <a:cxnLst/>
              <a:rect l="l" t="t" r="r" b="b"/>
              <a:pathLst>
                <a:path w="12550" h="3399" extrusionOk="0">
                  <a:moveTo>
                    <a:pt x="3809" y="1"/>
                  </a:moveTo>
                  <a:cubicBezTo>
                    <a:pt x="3727" y="1"/>
                    <a:pt x="3639" y="13"/>
                    <a:pt x="3556" y="36"/>
                  </a:cubicBezTo>
                  <a:cubicBezTo>
                    <a:pt x="2252" y="371"/>
                    <a:pt x="3116" y="1999"/>
                    <a:pt x="2516" y="2446"/>
                  </a:cubicBezTo>
                  <a:cubicBezTo>
                    <a:pt x="2134" y="2728"/>
                    <a:pt x="900" y="2893"/>
                    <a:pt x="623" y="2922"/>
                  </a:cubicBezTo>
                  <a:cubicBezTo>
                    <a:pt x="65" y="2981"/>
                    <a:pt x="0" y="3398"/>
                    <a:pt x="506" y="3398"/>
                  </a:cubicBezTo>
                  <a:lnTo>
                    <a:pt x="11850" y="3398"/>
                  </a:lnTo>
                  <a:cubicBezTo>
                    <a:pt x="12550" y="3398"/>
                    <a:pt x="12185" y="2799"/>
                    <a:pt x="10963" y="2769"/>
                  </a:cubicBezTo>
                  <a:cubicBezTo>
                    <a:pt x="9734" y="2746"/>
                    <a:pt x="10051" y="1858"/>
                    <a:pt x="9082" y="1494"/>
                  </a:cubicBezTo>
                  <a:cubicBezTo>
                    <a:pt x="8958" y="1447"/>
                    <a:pt x="8823" y="1417"/>
                    <a:pt x="8688" y="1417"/>
                  </a:cubicBezTo>
                  <a:cubicBezTo>
                    <a:pt x="8323" y="1417"/>
                    <a:pt x="8012" y="1605"/>
                    <a:pt x="7736" y="1799"/>
                  </a:cubicBezTo>
                  <a:cubicBezTo>
                    <a:pt x="7459" y="1988"/>
                    <a:pt x="7212" y="2176"/>
                    <a:pt x="6977" y="2176"/>
                  </a:cubicBezTo>
                  <a:lnTo>
                    <a:pt x="6948" y="2176"/>
                  </a:lnTo>
                  <a:cubicBezTo>
                    <a:pt x="5949" y="2105"/>
                    <a:pt x="4997" y="1"/>
                    <a:pt x="3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8662306" y="1795000"/>
              <a:ext cx="21411" cy="28376"/>
            </a:xfrm>
            <a:custGeom>
              <a:avLst/>
              <a:gdLst/>
              <a:ahLst/>
              <a:cxnLst/>
              <a:rect l="l" t="t" r="r" b="b"/>
              <a:pathLst>
                <a:path w="289" h="383" extrusionOk="0">
                  <a:moveTo>
                    <a:pt x="1" y="0"/>
                  </a:moveTo>
                  <a:cubicBezTo>
                    <a:pt x="24" y="130"/>
                    <a:pt x="48" y="259"/>
                    <a:pt x="77" y="382"/>
                  </a:cubicBezTo>
                  <a:cubicBezTo>
                    <a:pt x="289" y="312"/>
                    <a:pt x="254" y="10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7912018" y="1573773"/>
              <a:ext cx="756507" cy="251749"/>
            </a:xfrm>
            <a:custGeom>
              <a:avLst/>
              <a:gdLst/>
              <a:ahLst/>
              <a:cxnLst/>
              <a:rect l="l" t="t" r="r" b="b"/>
              <a:pathLst>
                <a:path w="10211" h="3398" extrusionOk="0">
                  <a:moveTo>
                    <a:pt x="6695" y="0"/>
                  </a:moveTo>
                  <a:lnTo>
                    <a:pt x="6695" y="6"/>
                  </a:lnTo>
                  <a:cubicBezTo>
                    <a:pt x="5514" y="6"/>
                    <a:pt x="4562" y="2105"/>
                    <a:pt x="3557" y="2175"/>
                  </a:cubicBezTo>
                  <a:lnTo>
                    <a:pt x="3527" y="2175"/>
                  </a:lnTo>
                  <a:cubicBezTo>
                    <a:pt x="3292" y="2175"/>
                    <a:pt x="3051" y="1987"/>
                    <a:pt x="2769" y="1799"/>
                  </a:cubicBezTo>
                  <a:cubicBezTo>
                    <a:pt x="2493" y="1611"/>
                    <a:pt x="2181" y="1423"/>
                    <a:pt x="1817" y="1423"/>
                  </a:cubicBezTo>
                  <a:cubicBezTo>
                    <a:pt x="1682" y="1423"/>
                    <a:pt x="1546" y="1446"/>
                    <a:pt x="1423" y="1493"/>
                  </a:cubicBezTo>
                  <a:cubicBezTo>
                    <a:pt x="600" y="1805"/>
                    <a:pt x="706" y="2493"/>
                    <a:pt x="0" y="2704"/>
                  </a:cubicBezTo>
                  <a:cubicBezTo>
                    <a:pt x="59" y="2933"/>
                    <a:pt x="112" y="3163"/>
                    <a:pt x="153" y="3398"/>
                  </a:cubicBezTo>
                  <a:lnTo>
                    <a:pt x="9999" y="3398"/>
                  </a:lnTo>
                  <a:cubicBezTo>
                    <a:pt x="10069" y="3398"/>
                    <a:pt x="10140" y="3392"/>
                    <a:pt x="10210" y="3368"/>
                  </a:cubicBezTo>
                  <a:cubicBezTo>
                    <a:pt x="10181" y="3239"/>
                    <a:pt x="10151" y="3110"/>
                    <a:pt x="10128" y="2980"/>
                  </a:cubicBezTo>
                  <a:cubicBezTo>
                    <a:pt x="10052" y="2951"/>
                    <a:pt x="9969" y="2933"/>
                    <a:pt x="9881" y="2922"/>
                  </a:cubicBezTo>
                  <a:cubicBezTo>
                    <a:pt x="9611" y="2892"/>
                    <a:pt x="8370" y="2728"/>
                    <a:pt x="7994" y="2446"/>
                  </a:cubicBezTo>
                  <a:cubicBezTo>
                    <a:pt x="7395" y="2005"/>
                    <a:pt x="8253" y="377"/>
                    <a:pt x="6948" y="36"/>
                  </a:cubicBezTo>
                  <a:cubicBezTo>
                    <a:pt x="6866" y="12"/>
                    <a:pt x="6783" y="0"/>
                    <a:pt x="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7811406" y="1774551"/>
              <a:ext cx="112020" cy="51417"/>
            </a:xfrm>
            <a:custGeom>
              <a:avLst/>
              <a:gdLst/>
              <a:ahLst/>
              <a:cxnLst/>
              <a:rect l="l" t="t" r="r" b="b"/>
              <a:pathLst>
                <a:path w="1512" h="694" extrusionOk="0">
                  <a:moveTo>
                    <a:pt x="1358" y="0"/>
                  </a:moveTo>
                  <a:cubicBezTo>
                    <a:pt x="1212" y="41"/>
                    <a:pt x="1059" y="65"/>
                    <a:pt x="900" y="65"/>
                  </a:cubicBezTo>
                  <a:cubicBezTo>
                    <a:pt x="594" y="65"/>
                    <a:pt x="289" y="118"/>
                    <a:pt x="1" y="229"/>
                  </a:cubicBezTo>
                  <a:cubicBezTo>
                    <a:pt x="48" y="382"/>
                    <a:pt x="95" y="535"/>
                    <a:pt x="136" y="694"/>
                  </a:cubicBezTo>
                  <a:lnTo>
                    <a:pt x="1511" y="694"/>
                  </a:lnTo>
                  <a:cubicBezTo>
                    <a:pt x="1470" y="459"/>
                    <a:pt x="1417" y="229"/>
                    <a:pt x="1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7777030" y="1791518"/>
              <a:ext cx="44452" cy="34451"/>
            </a:xfrm>
            <a:custGeom>
              <a:avLst/>
              <a:gdLst/>
              <a:ahLst/>
              <a:cxnLst/>
              <a:rect l="l" t="t" r="r" b="b"/>
              <a:pathLst>
                <a:path w="600" h="465" extrusionOk="0">
                  <a:moveTo>
                    <a:pt x="465" y="0"/>
                  </a:moveTo>
                  <a:lnTo>
                    <a:pt x="465" y="0"/>
                  </a:lnTo>
                  <a:cubicBezTo>
                    <a:pt x="18" y="182"/>
                    <a:pt x="0" y="465"/>
                    <a:pt x="482" y="465"/>
                  </a:cubicBezTo>
                  <a:lnTo>
                    <a:pt x="600" y="465"/>
                  </a:lnTo>
                  <a:cubicBezTo>
                    <a:pt x="559" y="306"/>
                    <a:pt x="512" y="153"/>
                    <a:pt x="465" y="0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5629665" y="2560549"/>
              <a:ext cx="943356" cy="158547"/>
            </a:xfrm>
            <a:custGeom>
              <a:avLst/>
              <a:gdLst/>
              <a:ahLst/>
              <a:cxnLst/>
              <a:rect l="l" t="t" r="r" b="b"/>
              <a:pathLst>
                <a:path w="12733" h="2140" extrusionOk="0">
                  <a:moveTo>
                    <a:pt x="3040" y="0"/>
                  </a:moveTo>
                  <a:cubicBezTo>
                    <a:pt x="2652" y="600"/>
                    <a:pt x="2423" y="1252"/>
                    <a:pt x="1764" y="1370"/>
                  </a:cubicBezTo>
                  <a:cubicBezTo>
                    <a:pt x="877" y="1529"/>
                    <a:pt x="1" y="2140"/>
                    <a:pt x="1253" y="2140"/>
                  </a:cubicBezTo>
                  <a:lnTo>
                    <a:pt x="12732" y="2140"/>
                  </a:lnTo>
                  <a:cubicBezTo>
                    <a:pt x="12127" y="1828"/>
                    <a:pt x="11557" y="1452"/>
                    <a:pt x="11028" y="1023"/>
                  </a:cubicBezTo>
                  <a:cubicBezTo>
                    <a:pt x="9429" y="823"/>
                    <a:pt x="6549" y="453"/>
                    <a:pt x="3040" y="0"/>
                  </a:cubicBezTo>
                  <a:close/>
                </a:path>
              </a:pathLst>
            </a:custGeom>
            <a:solidFill>
              <a:srgbClr val="DBE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5854819" y="2408965"/>
              <a:ext cx="591885" cy="227449"/>
            </a:xfrm>
            <a:custGeom>
              <a:avLst/>
              <a:gdLst/>
              <a:ahLst/>
              <a:cxnLst/>
              <a:rect l="l" t="t" r="r" b="b"/>
              <a:pathLst>
                <a:path w="7989" h="3070" extrusionOk="0">
                  <a:moveTo>
                    <a:pt x="5643" y="1"/>
                  </a:moveTo>
                  <a:lnTo>
                    <a:pt x="5643" y="7"/>
                  </a:lnTo>
                  <a:cubicBezTo>
                    <a:pt x="4950" y="924"/>
                    <a:pt x="4556" y="1970"/>
                    <a:pt x="4162" y="1970"/>
                  </a:cubicBezTo>
                  <a:cubicBezTo>
                    <a:pt x="3563" y="1970"/>
                    <a:pt x="2846" y="994"/>
                    <a:pt x="1752" y="994"/>
                  </a:cubicBezTo>
                  <a:cubicBezTo>
                    <a:pt x="1547" y="994"/>
                    <a:pt x="1341" y="1030"/>
                    <a:pt x="1147" y="1094"/>
                  </a:cubicBezTo>
                  <a:cubicBezTo>
                    <a:pt x="583" y="1276"/>
                    <a:pt x="259" y="1647"/>
                    <a:pt x="1" y="2046"/>
                  </a:cubicBezTo>
                  <a:cubicBezTo>
                    <a:pt x="3510" y="2499"/>
                    <a:pt x="6396" y="2863"/>
                    <a:pt x="7989" y="3069"/>
                  </a:cubicBezTo>
                  <a:cubicBezTo>
                    <a:pt x="6978" y="2246"/>
                    <a:pt x="6172" y="1194"/>
                    <a:pt x="5643" y="1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6272897" y="2351103"/>
              <a:ext cx="389404" cy="367993"/>
            </a:xfrm>
            <a:custGeom>
              <a:avLst/>
              <a:gdLst/>
              <a:ahLst/>
              <a:cxnLst/>
              <a:rect l="l" t="t" r="r" b="b"/>
              <a:pathLst>
                <a:path w="5256" h="4967" extrusionOk="0">
                  <a:moveTo>
                    <a:pt x="747" y="0"/>
                  </a:moveTo>
                  <a:cubicBezTo>
                    <a:pt x="465" y="229"/>
                    <a:pt x="212" y="494"/>
                    <a:pt x="0" y="788"/>
                  </a:cubicBezTo>
                  <a:cubicBezTo>
                    <a:pt x="529" y="1981"/>
                    <a:pt x="1335" y="3027"/>
                    <a:pt x="2346" y="3850"/>
                  </a:cubicBezTo>
                  <a:cubicBezTo>
                    <a:pt x="2875" y="4279"/>
                    <a:pt x="3445" y="4655"/>
                    <a:pt x="4050" y="4967"/>
                  </a:cubicBezTo>
                  <a:lnTo>
                    <a:pt x="5255" y="4967"/>
                  </a:lnTo>
                  <a:cubicBezTo>
                    <a:pt x="3321" y="4085"/>
                    <a:pt x="1505" y="2575"/>
                    <a:pt x="7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6328166" y="2308873"/>
              <a:ext cx="454305" cy="410222"/>
            </a:xfrm>
            <a:custGeom>
              <a:avLst/>
              <a:gdLst/>
              <a:ahLst/>
              <a:cxnLst/>
              <a:rect l="l" t="t" r="r" b="b"/>
              <a:pathLst>
                <a:path w="6132" h="5537" extrusionOk="0">
                  <a:moveTo>
                    <a:pt x="1564" y="0"/>
                  </a:moveTo>
                  <a:cubicBezTo>
                    <a:pt x="988" y="0"/>
                    <a:pt x="436" y="200"/>
                    <a:pt x="1" y="570"/>
                  </a:cubicBezTo>
                  <a:cubicBezTo>
                    <a:pt x="759" y="3145"/>
                    <a:pt x="2575" y="4661"/>
                    <a:pt x="4509" y="5537"/>
                  </a:cubicBezTo>
                  <a:lnTo>
                    <a:pt x="5638" y="5537"/>
                  </a:lnTo>
                  <a:cubicBezTo>
                    <a:pt x="6131" y="5537"/>
                    <a:pt x="6002" y="5178"/>
                    <a:pt x="5638" y="5061"/>
                  </a:cubicBezTo>
                  <a:cubicBezTo>
                    <a:pt x="5267" y="4943"/>
                    <a:pt x="4550" y="5020"/>
                    <a:pt x="3910" y="4420"/>
                  </a:cubicBezTo>
                  <a:cubicBezTo>
                    <a:pt x="3257" y="3809"/>
                    <a:pt x="3951" y="0"/>
                    <a:pt x="1564" y="0"/>
                  </a:cubicBezTo>
                  <a:close/>
                </a:path>
              </a:pathLst>
            </a:custGeom>
            <a:solidFill>
              <a:srgbClr val="E0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4275783" y="1224079"/>
              <a:ext cx="1790324" cy="557064"/>
            </a:xfrm>
            <a:custGeom>
              <a:avLst/>
              <a:gdLst/>
              <a:ahLst/>
              <a:cxnLst/>
              <a:rect l="l" t="t" r="r" b="b"/>
              <a:pathLst>
                <a:path w="24165" h="7519" extrusionOk="0">
                  <a:moveTo>
                    <a:pt x="10463" y="0"/>
                  </a:moveTo>
                  <a:cubicBezTo>
                    <a:pt x="10410" y="0"/>
                    <a:pt x="10357" y="6"/>
                    <a:pt x="10305" y="12"/>
                  </a:cubicBezTo>
                  <a:cubicBezTo>
                    <a:pt x="8206" y="283"/>
                    <a:pt x="7783" y="4391"/>
                    <a:pt x="7189" y="4556"/>
                  </a:cubicBezTo>
                  <a:cubicBezTo>
                    <a:pt x="7107" y="4579"/>
                    <a:pt x="7019" y="4591"/>
                    <a:pt x="6937" y="4591"/>
                  </a:cubicBezTo>
                  <a:cubicBezTo>
                    <a:pt x="6496" y="4591"/>
                    <a:pt x="6031" y="4309"/>
                    <a:pt x="5567" y="4027"/>
                  </a:cubicBezTo>
                  <a:cubicBezTo>
                    <a:pt x="5109" y="3745"/>
                    <a:pt x="4656" y="3468"/>
                    <a:pt x="4233" y="3468"/>
                  </a:cubicBezTo>
                  <a:cubicBezTo>
                    <a:pt x="4080" y="3468"/>
                    <a:pt x="3933" y="3504"/>
                    <a:pt x="3804" y="3580"/>
                  </a:cubicBezTo>
                  <a:cubicBezTo>
                    <a:pt x="2452" y="4374"/>
                    <a:pt x="3592" y="6689"/>
                    <a:pt x="2246" y="6689"/>
                  </a:cubicBezTo>
                  <a:lnTo>
                    <a:pt x="2164" y="6689"/>
                  </a:lnTo>
                  <a:cubicBezTo>
                    <a:pt x="2093" y="6684"/>
                    <a:pt x="2023" y="6684"/>
                    <a:pt x="1958" y="6684"/>
                  </a:cubicBezTo>
                  <a:cubicBezTo>
                    <a:pt x="624" y="6684"/>
                    <a:pt x="1" y="7518"/>
                    <a:pt x="2164" y="7518"/>
                  </a:cubicBezTo>
                  <a:lnTo>
                    <a:pt x="23876" y="7518"/>
                  </a:lnTo>
                  <a:cubicBezTo>
                    <a:pt x="24164" y="7518"/>
                    <a:pt x="23988" y="7189"/>
                    <a:pt x="23735" y="7101"/>
                  </a:cubicBezTo>
                  <a:cubicBezTo>
                    <a:pt x="23488" y="7013"/>
                    <a:pt x="22513" y="6977"/>
                    <a:pt x="22101" y="6813"/>
                  </a:cubicBezTo>
                  <a:cubicBezTo>
                    <a:pt x="21690" y="6654"/>
                    <a:pt x="21778" y="5608"/>
                    <a:pt x="20855" y="5496"/>
                  </a:cubicBezTo>
                  <a:cubicBezTo>
                    <a:pt x="20802" y="5490"/>
                    <a:pt x="20744" y="5490"/>
                    <a:pt x="20691" y="5490"/>
                  </a:cubicBezTo>
                  <a:cubicBezTo>
                    <a:pt x="20297" y="5490"/>
                    <a:pt x="19927" y="5649"/>
                    <a:pt x="19615" y="5802"/>
                  </a:cubicBezTo>
                  <a:cubicBezTo>
                    <a:pt x="19309" y="5961"/>
                    <a:pt x="19051" y="6113"/>
                    <a:pt x="18880" y="6113"/>
                  </a:cubicBezTo>
                  <a:cubicBezTo>
                    <a:pt x="18857" y="6113"/>
                    <a:pt x="18833" y="6113"/>
                    <a:pt x="18810" y="6102"/>
                  </a:cubicBezTo>
                  <a:cubicBezTo>
                    <a:pt x="18486" y="5978"/>
                    <a:pt x="18451" y="3950"/>
                    <a:pt x="17105" y="3598"/>
                  </a:cubicBezTo>
                  <a:cubicBezTo>
                    <a:pt x="16988" y="3568"/>
                    <a:pt x="16870" y="3551"/>
                    <a:pt x="16747" y="3551"/>
                  </a:cubicBezTo>
                  <a:cubicBezTo>
                    <a:pt x="16147" y="3551"/>
                    <a:pt x="15495" y="3897"/>
                    <a:pt x="14848" y="4244"/>
                  </a:cubicBezTo>
                  <a:cubicBezTo>
                    <a:pt x="14207" y="4591"/>
                    <a:pt x="13573" y="4932"/>
                    <a:pt x="13014" y="4932"/>
                  </a:cubicBezTo>
                  <a:cubicBezTo>
                    <a:pt x="12932" y="4932"/>
                    <a:pt x="12856" y="4926"/>
                    <a:pt x="12779" y="4914"/>
                  </a:cubicBezTo>
                  <a:cubicBezTo>
                    <a:pt x="11533" y="4667"/>
                    <a:pt x="12350" y="6"/>
                    <a:pt x="10457" y="6"/>
                  </a:cubicBezTo>
                  <a:lnTo>
                    <a:pt x="104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4247037" y="0"/>
              <a:ext cx="51046" cy="2896377"/>
            </a:xfrm>
            <a:custGeom>
              <a:avLst/>
              <a:gdLst/>
              <a:ahLst/>
              <a:cxnLst/>
              <a:rect l="l" t="t" r="r" b="b"/>
              <a:pathLst>
                <a:path w="689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88" y="3909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5679749" y="0"/>
              <a:ext cx="51491" cy="2896377"/>
            </a:xfrm>
            <a:custGeom>
              <a:avLst/>
              <a:gdLst/>
              <a:ahLst/>
              <a:cxnLst/>
              <a:rect l="l" t="t" r="r" b="b"/>
              <a:pathLst>
                <a:path w="695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94" y="390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7112905" y="0"/>
              <a:ext cx="51046" cy="2896377"/>
            </a:xfrm>
            <a:custGeom>
              <a:avLst/>
              <a:gdLst/>
              <a:ahLst/>
              <a:cxnLst/>
              <a:rect l="l" t="t" r="r" b="b"/>
              <a:pathLst>
                <a:path w="689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88" y="3909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8545618" y="0"/>
              <a:ext cx="51491" cy="2896377"/>
            </a:xfrm>
            <a:custGeom>
              <a:avLst/>
              <a:gdLst/>
              <a:ahLst/>
              <a:cxnLst/>
              <a:rect l="l" t="t" r="r" b="b"/>
              <a:pathLst>
                <a:path w="695" h="39094" extrusionOk="0">
                  <a:moveTo>
                    <a:pt x="1" y="0"/>
                  </a:moveTo>
                  <a:lnTo>
                    <a:pt x="1" y="39093"/>
                  </a:lnTo>
                  <a:lnTo>
                    <a:pt x="694" y="390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8332244" y="3189851"/>
              <a:ext cx="133802" cy="342284"/>
            </a:xfrm>
            <a:custGeom>
              <a:avLst/>
              <a:gdLst/>
              <a:ahLst/>
              <a:cxnLst/>
              <a:rect l="l" t="t" r="r" b="b"/>
              <a:pathLst>
                <a:path w="1806" h="4620" extrusionOk="0">
                  <a:moveTo>
                    <a:pt x="218" y="1"/>
                  </a:moveTo>
                  <a:cubicBezTo>
                    <a:pt x="208" y="1"/>
                    <a:pt x="198" y="2"/>
                    <a:pt x="189" y="6"/>
                  </a:cubicBezTo>
                  <a:lnTo>
                    <a:pt x="71" y="47"/>
                  </a:lnTo>
                  <a:cubicBezTo>
                    <a:pt x="30" y="59"/>
                    <a:pt x="1" y="112"/>
                    <a:pt x="18" y="159"/>
                  </a:cubicBezTo>
                  <a:lnTo>
                    <a:pt x="1505" y="4561"/>
                  </a:lnTo>
                  <a:cubicBezTo>
                    <a:pt x="1519" y="4594"/>
                    <a:pt x="1556" y="4619"/>
                    <a:pt x="1591" y="4619"/>
                  </a:cubicBezTo>
                  <a:cubicBezTo>
                    <a:pt x="1600" y="4619"/>
                    <a:pt x="1609" y="4618"/>
                    <a:pt x="1617" y="4614"/>
                  </a:cubicBezTo>
                  <a:lnTo>
                    <a:pt x="1735" y="4573"/>
                  </a:lnTo>
                  <a:cubicBezTo>
                    <a:pt x="1782" y="4555"/>
                    <a:pt x="1805" y="4508"/>
                    <a:pt x="1793" y="4461"/>
                  </a:cubicBezTo>
                  <a:lnTo>
                    <a:pt x="300" y="59"/>
                  </a:lnTo>
                  <a:cubicBezTo>
                    <a:pt x="291" y="26"/>
                    <a:pt x="255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7742208" y="3189851"/>
              <a:ext cx="133728" cy="342284"/>
            </a:xfrm>
            <a:custGeom>
              <a:avLst/>
              <a:gdLst/>
              <a:ahLst/>
              <a:cxnLst/>
              <a:rect l="l" t="t" r="r" b="b"/>
              <a:pathLst>
                <a:path w="1805" h="4620" extrusionOk="0">
                  <a:moveTo>
                    <a:pt x="1588" y="1"/>
                  </a:moveTo>
                  <a:cubicBezTo>
                    <a:pt x="1552" y="1"/>
                    <a:pt x="1519" y="26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4" y="4561"/>
                    <a:pt x="71" y="4573"/>
                  </a:cubicBezTo>
                  <a:lnTo>
                    <a:pt x="188" y="4614"/>
                  </a:lnTo>
                  <a:cubicBezTo>
                    <a:pt x="198" y="4618"/>
                    <a:pt x="207" y="4619"/>
                    <a:pt x="217" y="4619"/>
                  </a:cubicBezTo>
                  <a:cubicBezTo>
                    <a:pt x="253" y="4619"/>
                    <a:pt x="286" y="4594"/>
                    <a:pt x="300" y="4561"/>
                  </a:cubicBezTo>
                  <a:lnTo>
                    <a:pt x="1787" y="159"/>
                  </a:lnTo>
                  <a:cubicBezTo>
                    <a:pt x="1805" y="112"/>
                    <a:pt x="1781" y="59"/>
                    <a:pt x="1734" y="47"/>
                  </a:cubicBezTo>
                  <a:lnTo>
                    <a:pt x="1617" y="6"/>
                  </a:lnTo>
                  <a:cubicBezTo>
                    <a:pt x="1607" y="2"/>
                    <a:pt x="1597" y="1"/>
                    <a:pt x="15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8340987" y="3222450"/>
              <a:ext cx="124615" cy="309686"/>
            </a:xfrm>
            <a:custGeom>
              <a:avLst/>
              <a:gdLst/>
              <a:ahLst/>
              <a:cxnLst/>
              <a:rect l="l" t="t" r="r" b="b"/>
              <a:pathLst>
                <a:path w="1682" h="4180" extrusionOk="0">
                  <a:moveTo>
                    <a:pt x="0" y="1"/>
                  </a:moveTo>
                  <a:lnTo>
                    <a:pt x="1393" y="4115"/>
                  </a:lnTo>
                  <a:cubicBezTo>
                    <a:pt x="1405" y="4150"/>
                    <a:pt x="1440" y="4174"/>
                    <a:pt x="1475" y="4180"/>
                  </a:cubicBezTo>
                  <a:cubicBezTo>
                    <a:pt x="1487" y="4180"/>
                    <a:pt x="1493" y="4174"/>
                    <a:pt x="1505" y="4174"/>
                  </a:cubicBezTo>
                  <a:lnTo>
                    <a:pt x="1622" y="4133"/>
                  </a:lnTo>
                  <a:cubicBezTo>
                    <a:pt x="1658" y="4121"/>
                    <a:pt x="1681" y="4086"/>
                    <a:pt x="1681" y="4051"/>
                  </a:cubicBezTo>
                  <a:cubicBezTo>
                    <a:pt x="1681" y="4039"/>
                    <a:pt x="1681" y="4027"/>
                    <a:pt x="1675" y="4021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7743023" y="3222450"/>
              <a:ext cx="124615" cy="309686"/>
            </a:xfrm>
            <a:custGeom>
              <a:avLst/>
              <a:gdLst/>
              <a:ahLst/>
              <a:cxnLst/>
              <a:rect l="l" t="t" r="r" b="b"/>
              <a:pathLst>
                <a:path w="1682" h="4180" extrusionOk="0">
                  <a:moveTo>
                    <a:pt x="1365" y="1"/>
                  </a:moveTo>
                  <a:lnTo>
                    <a:pt x="7" y="4021"/>
                  </a:lnTo>
                  <a:cubicBezTo>
                    <a:pt x="1" y="4033"/>
                    <a:pt x="1" y="4039"/>
                    <a:pt x="1" y="4051"/>
                  </a:cubicBezTo>
                  <a:cubicBezTo>
                    <a:pt x="1" y="4086"/>
                    <a:pt x="24" y="4121"/>
                    <a:pt x="60" y="4133"/>
                  </a:cubicBezTo>
                  <a:lnTo>
                    <a:pt x="177" y="4174"/>
                  </a:lnTo>
                  <a:cubicBezTo>
                    <a:pt x="183" y="4174"/>
                    <a:pt x="195" y="4180"/>
                    <a:pt x="207" y="4180"/>
                  </a:cubicBezTo>
                  <a:cubicBezTo>
                    <a:pt x="242" y="4180"/>
                    <a:pt x="277" y="4156"/>
                    <a:pt x="289" y="4115"/>
                  </a:cubicBezTo>
                  <a:lnTo>
                    <a:pt x="1682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8357508" y="3188517"/>
              <a:ext cx="148101" cy="379698"/>
            </a:xfrm>
            <a:custGeom>
              <a:avLst/>
              <a:gdLst/>
              <a:ahLst/>
              <a:cxnLst/>
              <a:rect l="l" t="t" r="r" b="b"/>
              <a:pathLst>
                <a:path w="1999" h="5125" extrusionOk="0">
                  <a:moveTo>
                    <a:pt x="237" y="1"/>
                  </a:moveTo>
                  <a:cubicBezTo>
                    <a:pt x="227" y="1"/>
                    <a:pt x="217" y="3"/>
                    <a:pt x="206" y="6"/>
                  </a:cubicBezTo>
                  <a:lnTo>
                    <a:pt x="77" y="53"/>
                  </a:lnTo>
                  <a:cubicBezTo>
                    <a:pt x="24" y="71"/>
                    <a:pt x="0" y="124"/>
                    <a:pt x="18" y="177"/>
                  </a:cubicBezTo>
                  <a:lnTo>
                    <a:pt x="1670" y="5055"/>
                  </a:lnTo>
                  <a:cubicBezTo>
                    <a:pt x="1679" y="5098"/>
                    <a:pt x="1719" y="5125"/>
                    <a:pt x="1762" y="5125"/>
                  </a:cubicBezTo>
                  <a:cubicBezTo>
                    <a:pt x="1772" y="5125"/>
                    <a:pt x="1783" y="5123"/>
                    <a:pt x="1793" y="5120"/>
                  </a:cubicBezTo>
                  <a:lnTo>
                    <a:pt x="1923" y="5073"/>
                  </a:lnTo>
                  <a:cubicBezTo>
                    <a:pt x="1975" y="5055"/>
                    <a:pt x="1999" y="5002"/>
                    <a:pt x="1981" y="4949"/>
                  </a:cubicBezTo>
                  <a:lnTo>
                    <a:pt x="330" y="71"/>
                  </a:lnTo>
                  <a:cubicBezTo>
                    <a:pt x="315" y="28"/>
                    <a:pt x="279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7702571" y="3188517"/>
              <a:ext cx="148545" cy="379698"/>
            </a:xfrm>
            <a:custGeom>
              <a:avLst/>
              <a:gdLst/>
              <a:ahLst/>
              <a:cxnLst/>
              <a:rect l="l" t="t" r="r" b="b"/>
              <a:pathLst>
                <a:path w="2005" h="5125" extrusionOk="0">
                  <a:moveTo>
                    <a:pt x="1764" y="1"/>
                  </a:moveTo>
                  <a:cubicBezTo>
                    <a:pt x="1724" y="1"/>
                    <a:pt x="1684" y="28"/>
                    <a:pt x="1670" y="71"/>
                  </a:cubicBezTo>
                  <a:lnTo>
                    <a:pt x="18" y="4949"/>
                  </a:lnTo>
                  <a:cubicBezTo>
                    <a:pt x="0" y="5002"/>
                    <a:pt x="30" y="5055"/>
                    <a:pt x="83" y="5073"/>
                  </a:cubicBezTo>
                  <a:lnTo>
                    <a:pt x="212" y="5120"/>
                  </a:lnTo>
                  <a:cubicBezTo>
                    <a:pt x="221" y="5123"/>
                    <a:pt x="231" y="5125"/>
                    <a:pt x="241" y="5125"/>
                  </a:cubicBezTo>
                  <a:cubicBezTo>
                    <a:pt x="280" y="5125"/>
                    <a:pt x="321" y="5098"/>
                    <a:pt x="335" y="5055"/>
                  </a:cubicBezTo>
                  <a:lnTo>
                    <a:pt x="1987" y="177"/>
                  </a:lnTo>
                  <a:cubicBezTo>
                    <a:pt x="2005" y="124"/>
                    <a:pt x="1975" y="71"/>
                    <a:pt x="1922" y="53"/>
                  </a:cubicBezTo>
                  <a:lnTo>
                    <a:pt x="1793" y="6"/>
                  </a:lnTo>
                  <a:cubicBezTo>
                    <a:pt x="1784" y="3"/>
                    <a:pt x="1774" y="1"/>
                    <a:pt x="1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7797922" y="2572922"/>
              <a:ext cx="911943" cy="649673"/>
            </a:xfrm>
            <a:custGeom>
              <a:avLst/>
              <a:gdLst/>
              <a:ahLst/>
              <a:cxnLst/>
              <a:rect l="l" t="t" r="r" b="b"/>
              <a:pathLst>
                <a:path w="12309" h="8769" extrusionOk="0">
                  <a:moveTo>
                    <a:pt x="11617" y="1"/>
                  </a:moveTo>
                  <a:cubicBezTo>
                    <a:pt x="11410" y="1"/>
                    <a:pt x="11214" y="116"/>
                    <a:pt x="11121" y="315"/>
                  </a:cubicBezTo>
                  <a:lnTo>
                    <a:pt x="7747" y="7357"/>
                  </a:lnTo>
                  <a:cubicBezTo>
                    <a:pt x="7659" y="7545"/>
                    <a:pt x="7465" y="7669"/>
                    <a:pt x="7254" y="7669"/>
                  </a:cubicBezTo>
                  <a:lnTo>
                    <a:pt x="571" y="7669"/>
                  </a:lnTo>
                  <a:cubicBezTo>
                    <a:pt x="564" y="7668"/>
                    <a:pt x="557" y="7668"/>
                    <a:pt x="550" y="7668"/>
                  </a:cubicBezTo>
                  <a:cubicBezTo>
                    <a:pt x="248" y="7668"/>
                    <a:pt x="0" y="7916"/>
                    <a:pt x="0" y="8215"/>
                  </a:cubicBezTo>
                  <a:cubicBezTo>
                    <a:pt x="0" y="8520"/>
                    <a:pt x="248" y="8768"/>
                    <a:pt x="550" y="8768"/>
                  </a:cubicBezTo>
                  <a:cubicBezTo>
                    <a:pt x="557" y="8768"/>
                    <a:pt x="564" y="8768"/>
                    <a:pt x="571" y="8768"/>
                  </a:cubicBezTo>
                  <a:lnTo>
                    <a:pt x="8024" y="8768"/>
                  </a:lnTo>
                  <a:cubicBezTo>
                    <a:pt x="8235" y="8768"/>
                    <a:pt x="8429" y="8644"/>
                    <a:pt x="8517" y="8456"/>
                  </a:cubicBezTo>
                  <a:lnTo>
                    <a:pt x="12173" y="815"/>
                  </a:lnTo>
                  <a:cubicBezTo>
                    <a:pt x="12309" y="527"/>
                    <a:pt x="12173" y="186"/>
                    <a:pt x="11880" y="69"/>
                  </a:cubicBezTo>
                  <a:lnTo>
                    <a:pt x="11821" y="45"/>
                  </a:lnTo>
                  <a:lnTo>
                    <a:pt x="11821" y="39"/>
                  </a:lnTo>
                  <a:cubicBezTo>
                    <a:pt x="11754" y="13"/>
                    <a:pt x="11685" y="1"/>
                    <a:pt x="11617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7826743" y="2959438"/>
              <a:ext cx="639301" cy="210483"/>
            </a:xfrm>
            <a:custGeom>
              <a:avLst/>
              <a:gdLst/>
              <a:ahLst/>
              <a:cxnLst/>
              <a:rect l="l" t="t" r="r" b="b"/>
              <a:pathLst>
                <a:path w="8629" h="2841" extrusionOk="0">
                  <a:moveTo>
                    <a:pt x="3908" y="1"/>
                  </a:moveTo>
                  <a:cubicBezTo>
                    <a:pt x="3873" y="1"/>
                    <a:pt x="3844" y="12"/>
                    <a:pt x="3820" y="30"/>
                  </a:cubicBezTo>
                  <a:lnTo>
                    <a:pt x="140" y="2557"/>
                  </a:lnTo>
                  <a:cubicBezTo>
                    <a:pt x="1" y="2654"/>
                    <a:pt x="94" y="2841"/>
                    <a:pt x="226" y="2841"/>
                  </a:cubicBezTo>
                  <a:cubicBezTo>
                    <a:pt x="255" y="2841"/>
                    <a:pt x="286" y="2831"/>
                    <a:pt x="317" y="2810"/>
                  </a:cubicBezTo>
                  <a:lnTo>
                    <a:pt x="3908" y="347"/>
                  </a:lnTo>
                  <a:cubicBezTo>
                    <a:pt x="3938" y="330"/>
                    <a:pt x="3967" y="318"/>
                    <a:pt x="3996" y="318"/>
                  </a:cubicBezTo>
                  <a:lnTo>
                    <a:pt x="8469" y="318"/>
                  </a:lnTo>
                  <a:cubicBezTo>
                    <a:pt x="8558" y="318"/>
                    <a:pt x="8628" y="247"/>
                    <a:pt x="8622" y="165"/>
                  </a:cubicBezTo>
                  <a:lnTo>
                    <a:pt x="8622" y="153"/>
                  </a:lnTo>
                  <a:cubicBezTo>
                    <a:pt x="8622" y="71"/>
                    <a:pt x="8558" y="1"/>
                    <a:pt x="8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8442858" y="3217708"/>
              <a:ext cx="133802" cy="342136"/>
            </a:xfrm>
            <a:custGeom>
              <a:avLst/>
              <a:gdLst/>
              <a:ahLst/>
              <a:cxnLst/>
              <a:rect l="l" t="t" r="r" b="b"/>
              <a:pathLst>
                <a:path w="1806" h="4618" extrusionOk="0">
                  <a:moveTo>
                    <a:pt x="220" y="0"/>
                  </a:moveTo>
                  <a:cubicBezTo>
                    <a:pt x="210" y="0"/>
                    <a:pt x="199" y="2"/>
                    <a:pt x="189" y="6"/>
                  </a:cubicBezTo>
                  <a:lnTo>
                    <a:pt x="71" y="41"/>
                  </a:lnTo>
                  <a:cubicBezTo>
                    <a:pt x="24" y="59"/>
                    <a:pt x="1" y="112"/>
                    <a:pt x="18" y="153"/>
                  </a:cubicBezTo>
                  <a:lnTo>
                    <a:pt x="1505" y="4555"/>
                  </a:lnTo>
                  <a:cubicBezTo>
                    <a:pt x="1520" y="4594"/>
                    <a:pt x="1555" y="4617"/>
                    <a:pt x="1593" y="4617"/>
                  </a:cubicBezTo>
                  <a:cubicBezTo>
                    <a:pt x="1601" y="4617"/>
                    <a:pt x="1609" y="4616"/>
                    <a:pt x="1617" y="4614"/>
                  </a:cubicBezTo>
                  <a:lnTo>
                    <a:pt x="1734" y="4573"/>
                  </a:lnTo>
                  <a:cubicBezTo>
                    <a:pt x="1782" y="4555"/>
                    <a:pt x="1805" y="4508"/>
                    <a:pt x="1787" y="4461"/>
                  </a:cubicBezTo>
                  <a:lnTo>
                    <a:pt x="300" y="59"/>
                  </a:lnTo>
                  <a:cubicBezTo>
                    <a:pt x="287" y="22"/>
                    <a:pt x="255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7852377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1585" y="0"/>
                  </a:moveTo>
                  <a:cubicBezTo>
                    <a:pt x="1550" y="0"/>
                    <a:pt x="1519" y="22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4" y="4555"/>
                    <a:pt x="71" y="4573"/>
                  </a:cubicBezTo>
                  <a:lnTo>
                    <a:pt x="188" y="4614"/>
                  </a:lnTo>
                  <a:cubicBezTo>
                    <a:pt x="196" y="4616"/>
                    <a:pt x="205" y="4617"/>
                    <a:pt x="213" y="4617"/>
                  </a:cubicBezTo>
                  <a:cubicBezTo>
                    <a:pt x="252" y="4617"/>
                    <a:pt x="290" y="4594"/>
                    <a:pt x="300" y="4555"/>
                  </a:cubicBezTo>
                  <a:lnTo>
                    <a:pt x="1793" y="153"/>
                  </a:lnTo>
                  <a:cubicBezTo>
                    <a:pt x="1805" y="112"/>
                    <a:pt x="1781" y="59"/>
                    <a:pt x="1734" y="41"/>
                  </a:cubicBezTo>
                  <a:lnTo>
                    <a:pt x="1617" y="6"/>
                  </a:lnTo>
                  <a:cubicBezTo>
                    <a:pt x="1606" y="2"/>
                    <a:pt x="1595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8443747" y="3217708"/>
              <a:ext cx="132913" cy="341914"/>
            </a:xfrm>
            <a:custGeom>
              <a:avLst/>
              <a:gdLst/>
              <a:ahLst/>
              <a:cxnLst/>
              <a:rect l="l" t="t" r="r" b="b"/>
              <a:pathLst>
                <a:path w="1794" h="4615" extrusionOk="0">
                  <a:moveTo>
                    <a:pt x="200" y="0"/>
                  </a:moveTo>
                  <a:cubicBezTo>
                    <a:pt x="201" y="0"/>
                    <a:pt x="201" y="0"/>
                    <a:pt x="202" y="0"/>
                  </a:cubicBezTo>
                  <a:lnTo>
                    <a:pt x="202" y="0"/>
                  </a:lnTo>
                  <a:cubicBezTo>
                    <a:pt x="203" y="0"/>
                    <a:pt x="205" y="0"/>
                    <a:pt x="206" y="0"/>
                  </a:cubicBezTo>
                  <a:close/>
                  <a:moveTo>
                    <a:pt x="202" y="0"/>
                  </a:moveTo>
                  <a:cubicBezTo>
                    <a:pt x="191" y="0"/>
                    <a:pt x="182" y="1"/>
                    <a:pt x="177" y="6"/>
                  </a:cubicBezTo>
                  <a:lnTo>
                    <a:pt x="59" y="41"/>
                  </a:lnTo>
                  <a:cubicBezTo>
                    <a:pt x="24" y="53"/>
                    <a:pt x="0" y="88"/>
                    <a:pt x="0" y="129"/>
                  </a:cubicBezTo>
                  <a:cubicBezTo>
                    <a:pt x="0" y="135"/>
                    <a:pt x="0" y="147"/>
                    <a:pt x="0" y="153"/>
                  </a:cubicBezTo>
                  <a:lnTo>
                    <a:pt x="1493" y="4555"/>
                  </a:lnTo>
                  <a:cubicBezTo>
                    <a:pt x="1505" y="4591"/>
                    <a:pt x="1534" y="4614"/>
                    <a:pt x="1576" y="4614"/>
                  </a:cubicBezTo>
                  <a:lnTo>
                    <a:pt x="1605" y="4614"/>
                  </a:lnTo>
                  <a:lnTo>
                    <a:pt x="1722" y="4573"/>
                  </a:lnTo>
                  <a:cubicBezTo>
                    <a:pt x="1764" y="4555"/>
                    <a:pt x="1793" y="4508"/>
                    <a:pt x="1775" y="4461"/>
                  </a:cubicBezTo>
                  <a:lnTo>
                    <a:pt x="288" y="59"/>
                  </a:lnTo>
                  <a:cubicBezTo>
                    <a:pt x="277" y="24"/>
                    <a:pt x="242" y="1"/>
                    <a:pt x="202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7853192" y="3217708"/>
              <a:ext cx="132468" cy="341914"/>
            </a:xfrm>
            <a:custGeom>
              <a:avLst/>
              <a:gdLst/>
              <a:ahLst/>
              <a:cxnLst/>
              <a:rect l="l" t="t" r="r" b="b"/>
              <a:pathLst>
                <a:path w="1788" h="4615" extrusionOk="0">
                  <a:moveTo>
                    <a:pt x="1582" y="0"/>
                  </a:moveTo>
                  <a:cubicBezTo>
                    <a:pt x="1541" y="0"/>
                    <a:pt x="1506" y="24"/>
                    <a:pt x="1494" y="59"/>
                  </a:cubicBezTo>
                  <a:lnTo>
                    <a:pt x="7" y="4461"/>
                  </a:lnTo>
                  <a:cubicBezTo>
                    <a:pt x="1" y="4467"/>
                    <a:pt x="1" y="4479"/>
                    <a:pt x="1" y="4491"/>
                  </a:cubicBezTo>
                  <a:cubicBezTo>
                    <a:pt x="1" y="4526"/>
                    <a:pt x="24" y="4561"/>
                    <a:pt x="60" y="4573"/>
                  </a:cubicBezTo>
                  <a:lnTo>
                    <a:pt x="177" y="4614"/>
                  </a:lnTo>
                  <a:lnTo>
                    <a:pt x="207" y="4614"/>
                  </a:lnTo>
                  <a:cubicBezTo>
                    <a:pt x="248" y="4614"/>
                    <a:pt x="277" y="4591"/>
                    <a:pt x="289" y="4555"/>
                  </a:cubicBezTo>
                  <a:lnTo>
                    <a:pt x="1782" y="153"/>
                  </a:lnTo>
                  <a:cubicBezTo>
                    <a:pt x="1782" y="147"/>
                    <a:pt x="1782" y="135"/>
                    <a:pt x="1788" y="129"/>
                  </a:cubicBezTo>
                  <a:cubicBezTo>
                    <a:pt x="1782" y="88"/>
                    <a:pt x="1758" y="53"/>
                    <a:pt x="1723" y="41"/>
                  </a:cubicBezTo>
                  <a:lnTo>
                    <a:pt x="1606" y="6"/>
                  </a:lnTo>
                  <a:cubicBezTo>
                    <a:pt x="1600" y="0"/>
                    <a:pt x="1588" y="0"/>
                    <a:pt x="1582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8467677" y="3216449"/>
              <a:ext cx="148545" cy="379254"/>
            </a:xfrm>
            <a:custGeom>
              <a:avLst/>
              <a:gdLst/>
              <a:ahLst/>
              <a:cxnLst/>
              <a:rect l="l" t="t" r="r" b="b"/>
              <a:pathLst>
                <a:path w="2005" h="5119" extrusionOk="0">
                  <a:moveTo>
                    <a:pt x="244" y="0"/>
                  </a:moveTo>
                  <a:cubicBezTo>
                    <a:pt x="233" y="0"/>
                    <a:pt x="223" y="2"/>
                    <a:pt x="212" y="5"/>
                  </a:cubicBezTo>
                  <a:lnTo>
                    <a:pt x="83" y="46"/>
                  </a:lnTo>
                  <a:cubicBezTo>
                    <a:pt x="30" y="64"/>
                    <a:pt x="1" y="123"/>
                    <a:pt x="18" y="170"/>
                  </a:cubicBezTo>
                  <a:lnTo>
                    <a:pt x="1670" y="5054"/>
                  </a:lnTo>
                  <a:cubicBezTo>
                    <a:pt x="1684" y="5096"/>
                    <a:pt x="1722" y="5119"/>
                    <a:pt x="1764" y="5119"/>
                  </a:cubicBezTo>
                  <a:cubicBezTo>
                    <a:pt x="1775" y="5119"/>
                    <a:pt x="1787" y="5117"/>
                    <a:pt x="1799" y="5113"/>
                  </a:cubicBezTo>
                  <a:lnTo>
                    <a:pt x="1928" y="5072"/>
                  </a:lnTo>
                  <a:cubicBezTo>
                    <a:pt x="1976" y="5054"/>
                    <a:pt x="2005" y="4996"/>
                    <a:pt x="1987" y="4949"/>
                  </a:cubicBezTo>
                  <a:lnTo>
                    <a:pt x="336" y="64"/>
                  </a:lnTo>
                  <a:cubicBezTo>
                    <a:pt x="322" y="26"/>
                    <a:pt x="285" y="0"/>
                    <a:pt x="2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7812740" y="3216449"/>
              <a:ext cx="148545" cy="379254"/>
            </a:xfrm>
            <a:custGeom>
              <a:avLst/>
              <a:gdLst/>
              <a:ahLst/>
              <a:cxnLst/>
              <a:rect l="l" t="t" r="r" b="b"/>
              <a:pathLst>
                <a:path w="2005" h="5119" extrusionOk="0">
                  <a:moveTo>
                    <a:pt x="1767" y="0"/>
                  </a:moveTo>
                  <a:cubicBezTo>
                    <a:pt x="1724" y="0"/>
                    <a:pt x="1685" y="26"/>
                    <a:pt x="1676" y="64"/>
                  </a:cubicBezTo>
                  <a:lnTo>
                    <a:pt x="18" y="4949"/>
                  </a:lnTo>
                  <a:cubicBezTo>
                    <a:pt x="0" y="4996"/>
                    <a:pt x="30" y="5054"/>
                    <a:pt x="83" y="5072"/>
                  </a:cubicBezTo>
                  <a:lnTo>
                    <a:pt x="212" y="5113"/>
                  </a:lnTo>
                  <a:cubicBezTo>
                    <a:pt x="224" y="5117"/>
                    <a:pt x="235" y="5119"/>
                    <a:pt x="247" y="5119"/>
                  </a:cubicBezTo>
                  <a:cubicBezTo>
                    <a:pt x="287" y="5119"/>
                    <a:pt x="322" y="5096"/>
                    <a:pt x="335" y="5054"/>
                  </a:cubicBezTo>
                  <a:lnTo>
                    <a:pt x="1987" y="170"/>
                  </a:lnTo>
                  <a:cubicBezTo>
                    <a:pt x="2005" y="123"/>
                    <a:pt x="1975" y="64"/>
                    <a:pt x="1928" y="46"/>
                  </a:cubicBezTo>
                  <a:lnTo>
                    <a:pt x="1799" y="5"/>
                  </a:lnTo>
                  <a:cubicBezTo>
                    <a:pt x="1788" y="2"/>
                    <a:pt x="1778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7908091" y="2601001"/>
              <a:ext cx="912388" cy="649006"/>
            </a:xfrm>
            <a:custGeom>
              <a:avLst/>
              <a:gdLst/>
              <a:ahLst/>
              <a:cxnLst/>
              <a:rect l="l" t="t" r="r" b="b"/>
              <a:pathLst>
                <a:path w="12315" h="8760" extrusionOk="0">
                  <a:moveTo>
                    <a:pt x="11616" y="0"/>
                  </a:moveTo>
                  <a:cubicBezTo>
                    <a:pt x="11411" y="0"/>
                    <a:pt x="11218" y="114"/>
                    <a:pt x="11121" y="307"/>
                  </a:cubicBezTo>
                  <a:lnTo>
                    <a:pt x="7753" y="7354"/>
                  </a:lnTo>
                  <a:cubicBezTo>
                    <a:pt x="7659" y="7542"/>
                    <a:pt x="7465" y="7666"/>
                    <a:pt x="7260" y="7666"/>
                  </a:cubicBezTo>
                  <a:lnTo>
                    <a:pt x="571" y="7666"/>
                  </a:lnTo>
                  <a:cubicBezTo>
                    <a:pt x="564" y="7665"/>
                    <a:pt x="556" y="7665"/>
                    <a:pt x="549" y="7665"/>
                  </a:cubicBezTo>
                  <a:cubicBezTo>
                    <a:pt x="247" y="7665"/>
                    <a:pt x="1" y="7908"/>
                    <a:pt x="1" y="8212"/>
                  </a:cubicBezTo>
                  <a:cubicBezTo>
                    <a:pt x="1" y="8517"/>
                    <a:pt x="247" y="8759"/>
                    <a:pt x="549" y="8759"/>
                  </a:cubicBezTo>
                  <a:cubicBezTo>
                    <a:pt x="556" y="8759"/>
                    <a:pt x="564" y="8759"/>
                    <a:pt x="571" y="8759"/>
                  </a:cubicBezTo>
                  <a:lnTo>
                    <a:pt x="8030" y="8759"/>
                  </a:lnTo>
                  <a:cubicBezTo>
                    <a:pt x="8235" y="8759"/>
                    <a:pt x="8429" y="8641"/>
                    <a:pt x="8523" y="8447"/>
                  </a:cubicBezTo>
                  <a:lnTo>
                    <a:pt x="12174" y="806"/>
                  </a:lnTo>
                  <a:cubicBezTo>
                    <a:pt x="12315" y="524"/>
                    <a:pt x="12179" y="177"/>
                    <a:pt x="11880" y="60"/>
                  </a:cubicBezTo>
                  <a:lnTo>
                    <a:pt x="11827" y="42"/>
                  </a:lnTo>
                  <a:cubicBezTo>
                    <a:pt x="11757" y="14"/>
                    <a:pt x="11686" y="0"/>
                    <a:pt x="11616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7938171" y="2987295"/>
              <a:ext cx="638042" cy="210408"/>
            </a:xfrm>
            <a:custGeom>
              <a:avLst/>
              <a:gdLst/>
              <a:ahLst/>
              <a:cxnLst/>
              <a:rect l="l" t="t" r="r" b="b"/>
              <a:pathLst>
                <a:path w="8612" h="2840" extrusionOk="0">
                  <a:moveTo>
                    <a:pt x="3891" y="1"/>
                  </a:moveTo>
                  <a:cubicBezTo>
                    <a:pt x="3862" y="1"/>
                    <a:pt x="3827" y="7"/>
                    <a:pt x="3803" y="24"/>
                  </a:cubicBezTo>
                  <a:lnTo>
                    <a:pt x="124" y="2558"/>
                  </a:lnTo>
                  <a:cubicBezTo>
                    <a:pt x="0" y="2640"/>
                    <a:pt x="59" y="2840"/>
                    <a:pt x="212" y="2840"/>
                  </a:cubicBezTo>
                  <a:cubicBezTo>
                    <a:pt x="241" y="2840"/>
                    <a:pt x="276" y="2828"/>
                    <a:pt x="300" y="2810"/>
                  </a:cubicBezTo>
                  <a:lnTo>
                    <a:pt x="3897" y="342"/>
                  </a:lnTo>
                  <a:cubicBezTo>
                    <a:pt x="3921" y="330"/>
                    <a:pt x="3950" y="318"/>
                    <a:pt x="3979" y="318"/>
                  </a:cubicBezTo>
                  <a:lnTo>
                    <a:pt x="8458" y="318"/>
                  </a:lnTo>
                  <a:cubicBezTo>
                    <a:pt x="8541" y="318"/>
                    <a:pt x="8611" y="248"/>
                    <a:pt x="8611" y="165"/>
                  </a:cubicBezTo>
                  <a:lnTo>
                    <a:pt x="8611" y="154"/>
                  </a:lnTo>
                  <a:cubicBezTo>
                    <a:pt x="8611" y="65"/>
                    <a:pt x="8541" y="1"/>
                    <a:pt x="8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6878639" y="3189851"/>
              <a:ext cx="134172" cy="342284"/>
            </a:xfrm>
            <a:custGeom>
              <a:avLst/>
              <a:gdLst/>
              <a:ahLst/>
              <a:cxnLst/>
              <a:rect l="l" t="t" r="r" b="b"/>
              <a:pathLst>
                <a:path w="1811" h="4620" extrusionOk="0">
                  <a:moveTo>
                    <a:pt x="221" y="1"/>
                  </a:moveTo>
                  <a:cubicBezTo>
                    <a:pt x="212" y="1"/>
                    <a:pt x="203" y="2"/>
                    <a:pt x="194" y="6"/>
                  </a:cubicBezTo>
                  <a:lnTo>
                    <a:pt x="77" y="47"/>
                  </a:lnTo>
                  <a:cubicBezTo>
                    <a:pt x="30" y="59"/>
                    <a:pt x="0" y="112"/>
                    <a:pt x="18" y="159"/>
                  </a:cubicBezTo>
                  <a:lnTo>
                    <a:pt x="1505" y="4561"/>
                  </a:lnTo>
                  <a:cubicBezTo>
                    <a:pt x="1519" y="4594"/>
                    <a:pt x="1556" y="4619"/>
                    <a:pt x="1594" y="4619"/>
                  </a:cubicBezTo>
                  <a:cubicBezTo>
                    <a:pt x="1603" y="4619"/>
                    <a:pt x="1613" y="4618"/>
                    <a:pt x="1623" y="4614"/>
                  </a:cubicBezTo>
                  <a:lnTo>
                    <a:pt x="1617" y="4614"/>
                  </a:lnTo>
                  <a:lnTo>
                    <a:pt x="1734" y="4573"/>
                  </a:lnTo>
                  <a:cubicBezTo>
                    <a:pt x="1781" y="4561"/>
                    <a:pt x="1811" y="4508"/>
                    <a:pt x="1793" y="4461"/>
                  </a:cubicBezTo>
                  <a:lnTo>
                    <a:pt x="306" y="59"/>
                  </a:lnTo>
                  <a:cubicBezTo>
                    <a:pt x="292" y="26"/>
                    <a:pt x="256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6288529" y="3189851"/>
              <a:ext cx="133802" cy="342284"/>
            </a:xfrm>
            <a:custGeom>
              <a:avLst/>
              <a:gdLst/>
              <a:ahLst/>
              <a:cxnLst/>
              <a:rect l="l" t="t" r="r" b="b"/>
              <a:pathLst>
                <a:path w="1806" h="4620" extrusionOk="0">
                  <a:moveTo>
                    <a:pt x="1589" y="1"/>
                  </a:moveTo>
                  <a:cubicBezTo>
                    <a:pt x="1552" y="1"/>
                    <a:pt x="1520" y="26"/>
                    <a:pt x="1506" y="59"/>
                  </a:cubicBezTo>
                  <a:lnTo>
                    <a:pt x="19" y="4461"/>
                  </a:lnTo>
                  <a:cubicBezTo>
                    <a:pt x="1" y="4508"/>
                    <a:pt x="24" y="4561"/>
                    <a:pt x="72" y="4573"/>
                  </a:cubicBezTo>
                  <a:lnTo>
                    <a:pt x="189" y="4614"/>
                  </a:lnTo>
                  <a:cubicBezTo>
                    <a:pt x="199" y="4618"/>
                    <a:pt x="208" y="4619"/>
                    <a:pt x="217" y="4619"/>
                  </a:cubicBezTo>
                  <a:cubicBezTo>
                    <a:pt x="254" y="4619"/>
                    <a:pt x="287" y="4594"/>
                    <a:pt x="301" y="4561"/>
                  </a:cubicBezTo>
                  <a:lnTo>
                    <a:pt x="1794" y="159"/>
                  </a:lnTo>
                  <a:cubicBezTo>
                    <a:pt x="1805" y="112"/>
                    <a:pt x="1782" y="59"/>
                    <a:pt x="1735" y="47"/>
                  </a:cubicBezTo>
                  <a:lnTo>
                    <a:pt x="1617" y="6"/>
                  </a:lnTo>
                  <a:cubicBezTo>
                    <a:pt x="1608" y="2"/>
                    <a:pt x="1598" y="1"/>
                    <a:pt x="1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6886937" y="3222450"/>
              <a:ext cx="125060" cy="309686"/>
            </a:xfrm>
            <a:custGeom>
              <a:avLst/>
              <a:gdLst/>
              <a:ahLst/>
              <a:cxnLst/>
              <a:rect l="l" t="t" r="r" b="b"/>
              <a:pathLst>
                <a:path w="1688" h="4180" extrusionOk="0">
                  <a:moveTo>
                    <a:pt x="0" y="1"/>
                  </a:moveTo>
                  <a:lnTo>
                    <a:pt x="1399" y="4115"/>
                  </a:lnTo>
                  <a:cubicBezTo>
                    <a:pt x="1411" y="4150"/>
                    <a:pt x="1446" y="4174"/>
                    <a:pt x="1481" y="4180"/>
                  </a:cubicBezTo>
                  <a:cubicBezTo>
                    <a:pt x="1493" y="4180"/>
                    <a:pt x="1505" y="4174"/>
                    <a:pt x="1511" y="4174"/>
                  </a:cubicBezTo>
                  <a:lnTo>
                    <a:pt x="1628" y="4133"/>
                  </a:lnTo>
                  <a:cubicBezTo>
                    <a:pt x="1664" y="4121"/>
                    <a:pt x="1687" y="4086"/>
                    <a:pt x="1687" y="4051"/>
                  </a:cubicBezTo>
                  <a:cubicBezTo>
                    <a:pt x="1687" y="4039"/>
                    <a:pt x="1687" y="4027"/>
                    <a:pt x="1687" y="4021"/>
                  </a:cubicBezTo>
                  <a:lnTo>
                    <a:pt x="323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6289418" y="3222450"/>
              <a:ext cx="125060" cy="309686"/>
            </a:xfrm>
            <a:custGeom>
              <a:avLst/>
              <a:gdLst/>
              <a:ahLst/>
              <a:cxnLst/>
              <a:rect l="l" t="t" r="r" b="b"/>
              <a:pathLst>
                <a:path w="1688" h="4180" extrusionOk="0">
                  <a:moveTo>
                    <a:pt x="1370" y="1"/>
                  </a:moveTo>
                  <a:lnTo>
                    <a:pt x="7" y="4021"/>
                  </a:lnTo>
                  <a:cubicBezTo>
                    <a:pt x="7" y="4033"/>
                    <a:pt x="1" y="4039"/>
                    <a:pt x="1" y="4051"/>
                  </a:cubicBezTo>
                  <a:cubicBezTo>
                    <a:pt x="1" y="4086"/>
                    <a:pt x="24" y="4121"/>
                    <a:pt x="65" y="4133"/>
                  </a:cubicBezTo>
                  <a:lnTo>
                    <a:pt x="183" y="4174"/>
                  </a:lnTo>
                  <a:cubicBezTo>
                    <a:pt x="189" y="4174"/>
                    <a:pt x="201" y="4180"/>
                    <a:pt x="206" y="4180"/>
                  </a:cubicBezTo>
                  <a:cubicBezTo>
                    <a:pt x="248" y="4180"/>
                    <a:pt x="283" y="4156"/>
                    <a:pt x="295" y="4115"/>
                  </a:cubicBezTo>
                  <a:lnTo>
                    <a:pt x="1688" y="1"/>
                  </a:ln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6903903" y="3188517"/>
              <a:ext cx="148101" cy="379550"/>
            </a:xfrm>
            <a:custGeom>
              <a:avLst/>
              <a:gdLst/>
              <a:ahLst/>
              <a:cxnLst/>
              <a:rect l="l" t="t" r="r" b="b"/>
              <a:pathLst>
                <a:path w="1999" h="5123" extrusionOk="0">
                  <a:moveTo>
                    <a:pt x="237" y="1"/>
                  </a:moveTo>
                  <a:cubicBezTo>
                    <a:pt x="227" y="1"/>
                    <a:pt x="216" y="3"/>
                    <a:pt x="206" y="6"/>
                  </a:cubicBezTo>
                  <a:lnTo>
                    <a:pt x="77" y="53"/>
                  </a:lnTo>
                  <a:cubicBezTo>
                    <a:pt x="24" y="71"/>
                    <a:pt x="0" y="124"/>
                    <a:pt x="18" y="177"/>
                  </a:cubicBezTo>
                  <a:lnTo>
                    <a:pt x="1670" y="5055"/>
                  </a:lnTo>
                  <a:cubicBezTo>
                    <a:pt x="1684" y="5099"/>
                    <a:pt x="1723" y="5123"/>
                    <a:pt x="1766" y="5123"/>
                  </a:cubicBezTo>
                  <a:cubicBezTo>
                    <a:pt x="1775" y="5123"/>
                    <a:pt x="1784" y="5122"/>
                    <a:pt x="1793" y="5120"/>
                  </a:cubicBezTo>
                  <a:lnTo>
                    <a:pt x="1922" y="5073"/>
                  </a:lnTo>
                  <a:cubicBezTo>
                    <a:pt x="1975" y="5055"/>
                    <a:pt x="1999" y="5002"/>
                    <a:pt x="1981" y="4949"/>
                  </a:cubicBezTo>
                  <a:lnTo>
                    <a:pt x="329" y="71"/>
                  </a:lnTo>
                  <a:cubicBezTo>
                    <a:pt x="315" y="28"/>
                    <a:pt x="278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6248966" y="3188517"/>
              <a:ext cx="148545" cy="379698"/>
            </a:xfrm>
            <a:custGeom>
              <a:avLst/>
              <a:gdLst/>
              <a:ahLst/>
              <a:cxnLst/>
              <a:rect l="l" t="t" r="r" b="b"/>
              <a:pathLst>
                <a:path w="2005" h="5125" extrusionOk="0">
                  <a:moveTo>
                    <a:pt x="1764" y="1"/>
                  </a:moveTo>
                  <a:cubicBezTo>
                    <a:pt x="1724" y="1"/>
                    <a:pt x="1684" y="28"/>
                    <a:pt x="1669" y="71"/>
                  </a:cubicBezTo>
                  <a:lnTo>
                    <a:pt x="18" y="4949"/>
                  </a:lnTo>
                  <a:cubicBezTo>
                    <a:pt x="0" y="5002"/>
                    <a:pt x="29" y="5055"/>
                    <a:pt x="82" y="5073"/>
                  </a:cubicBezTo>
                  <a:lnTo>
                    <a:pt x="212" y="5120"/>
                  </a:lnTo>
                  <a:cubicBezTo>
                    <a:pt x="221" y="5123"/>
                    <a:pt x="231" y="5125"/>
                    <a:pt x="240" y="5125"/>
                  </a:cubicBezTo>
                  <a:cubicBezTo>
                    <a:pt x="280" y="5125"/>
                    <a:pt x="321" y="5098"/>
                    <a:pt x="335" y="5055"/>
                  </a:cubicBezTo>
                  <a:lnTo>
                    <a:pt x="1987" y="177"/>
                  </a:lnTo>
                  <a:cubicBezTo>
                    <a:pt x="2004" y="124"/>
                    <a:pt x="1975" y="71"/>
                    <a:pt x="1928" y="53"/>
                  </a:cubicBezTo>
                  <a:lnTo>
                    <a:pt x="1793" y="6"/>
                  </a:lnTo>
                  <a:cubicBezTo>
                    <a:pt x="1784" y="3"/>
                    <a:pt x="1774" y="1"/>
                    <a:pt x="1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6344317" y="2572922"/>
              <a:ext cx="911943" cy="649673"/>
            </a:xfrm>
            <a:custGeom>
              <a:avLst/>
              <a:gdLst/>
              <a:ahLst/>
              <a:cxnLst/>
              <a:rect l="l" t="t" r="r" b="b"/>
              <a:pathLst>
                <a:path w="12309" h="8769" extrusionOk="0">
                  <a:moveTo>
                    <a:pt x="11620" y="1"/>
                  </a:moveTo>
                  <a:cubicBezTo>
                    <a:pt x="11416" y="1"/>
                    <a:pt x="11219" y="116"/>
                    <a:pt x="11121" y="315"/>
                  </a:cubicBezTo>
                  <a:lnTo>
                    <a:pt x="7753" y="7357"/>
                  </a:lnTo>
                  <a:cubicBezTo>
                    <a:pt x="7659" y="7551"/>
                    <a:pt x="7465" y="7669"/>
                    <a:pt x="7254" y="7669"/>
                  </a:cubicBezTo>
                  <a:lnTo>
                    <a:pt x="570" y="7669"/>
                  </a:lnTo>
                  <a:cubicBezTo>
                    <a:pt x="564" y="7668"/>
                    <a:pt x="557" y="7668"/>
                    <a:pt x="550" y="7668"/>
                  </a:cubicBezTo>
                  <a:cubicBezTo>
                    <a:pt x="248" y="7668"/>
                    <a:pt x="0" y="7916"/>
                    <a:pt x="0" y="8215"/>
                  </a:cubicBezTo>
                  <a:cubicBezTo>
                    <a:pt x="0" y="8520"/>
                    <a:pt x="248" y="8768"/>
                    <a:pt x="550" y="8768"/>
                  </a:cubicBezTo>
                  <a:cubicBezTo>
                    <a:pt x="557" y="8768"/>
                    <a:pt x="564" y="8768"/>
                    <a:pt x="570" y="8768"/>
                  </a:cubicBezTo>
                  <a:lnTo>
                    <a:pt x="8024" y="8768"/>
                  </a:lnTo>
                  <a:cubicBezTo>
                    <a:pt x="8235" y="8768"/>
                    <a:pt x="8429" y="8644"/>
                    <a:pt x="8517" y="8456"/>
                  </a:cubicBezTo>
                  <a:lnTo>
                    <a:pt x="12173" y="815"/>
                  </a:lnTo>
                  <a:cubicBezTo>
                    <a:pt x="12308" y="527"/>
                    <a:pt x="12173" y="186"/>
                    <a:pt x="11879" y="69"/>
                  </a:cubicBezTo>
                  <a:lnTo>
                    <a:pt x="11827" y="45"/>
                  </a:lnTo>
                  <a:lnTo>
                    <a:pt x="11821" y="39"/>
                  </a:lnTo>
                  <a:cubicBezTo>
                    <a:pt x="11755" y="13"/>
                    <a:pt x="11687" y="1"/>
                    <a:pt x="11620" y="1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6374323" y="2959438"/>
              <a:ext cx="638042" cy="210408"/>
            </a:xfrm>
            <a:custGeom>
              <a:avLst/>
              <a:gdLst/>
              <a:ahLst/>
              <a:cxnLst/>
              <a:rect l="l" t="t" r="r" b="b"/>
              <a:pathLst>
                <a:path w="8612" h="2840" extrusionOk="0">
                  <a:moveTo>
                    <a:pt x="3892" y="1"/>
                  </a:moveTo>
                  <a:cubicBezTo>
                    <a:pt x="3857" y="1"/>
                    <a:pt x="3827" y="12"/>
                    <a:pt x="3804" y="30"/>
                  </a:cubicBezTo>
                  <a:lnTo>
                    <a:pt x="124" y="2557"/>
                  </a:lnTo>
                  <a:cubicBezTo>
                    <a:pt x="1" y="2646"/>
                    <a:pt x="60" y="2839"/>
                    <a:pt x="213" y="2839"/>
                  </a:cubicBezTo>
                  <a:cubicBezTo>
                    <a:pt x="242" y="2839"/>
                    <a:pt x="271" y="2834"/>
                    <a:pt x="301" y="2810"/>
                  </a:cubicBezTo>
                  <a:lnTo>
                    <a:pt x="3892" y="347"/>
                  </a:lnTo>
                  <a:cubicBezTo>
                    <a:pt x="3921" y="330"/>
                    <a:pt x="3951" y="318"/>
                    <a:pt x="3980" y="318"/>
                  </a:cubicBezTo>
                  <a:lnTo>
                    <a:pt x="8453" y="318"/>
                  </a:lnTo>
                  <a:cubicBezTo>
                    <a:pt x="8541" y="318"/>
                    <a:pt x="8612" y="253"/>
                    <a:pt x="8612" y="165"/>
                  </a:cubicBezTo>
                  <a:lnTo>
                    <a:pt x="8612" y="153"/>
                  </a:lnTo>
                  <a:cubicBezTo>
                    <a:pt x="8612" y="71"/>
                    <a:pt x="8541" y="1"/>
                    <a:pt x="8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6989253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220" y="0"/>
                  </a:moveTo>
                  <a:cubicBezTo>
                    <a:pt x="210" y="0"/>
                    <a:pt x="199" y="2"/>
                    <a:pt x="188" y="6"/>
                  </a:cubicBezTo>
                  <a:lnTo>
                    <a:pt x="71" y="41"/>
                  </a:lnTo>
                  <a:cubicBezTo>
                    <a:pt x="24" y="59"/>
                    <a:pt x="0" y="112"/>
                    <a:pt x="12" y="153"/>
                  </a:cubicBezTo>
                  <a:lnTo>
                    <a:pt x="1505" y="4555"/>
                  </a:lnTo>
                  <a:cubicBezTo>
                    <a:pt x="1515" y="4594"/>
                    <a:pt x="1553" y="4617"/>
                    <a:pt x="1592" y="4617"/>
                  </a:cubicBezTo>
                  <a:cubicBezTo>
                    <a:pt x="1600" y="4617"/>
                    <a:pt x="1609" y="4616"/>
                    <a:pt x="1617" y="4614"/>
                  </a:cubicBezTo>
                  <a:lnTo>
                    <a:pt x="1734" y="4573"/>
                  </a:lnTo>
                  <a:cubicBezTo>
                    <a:pt x="1781" y="4555"/>
                    <a:pt x="1805" y="4508"/>
                    <a:pt x="1787" y="4461"/>
                  </a:cubicBezTo>
                  <a:lnTo>
                    <a:pt x="300" y="59"/>
                  </a:lnTo>
                  <a:cubicBezTo>
                    <a:pt x="286" y="22"/>
                    <a:pt x="255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6398772" y="3217708"/>
              <a:ext cx="133728" cy="342136"/>
            </a:xfrm>
            <a:custGeom>
              <a:avLst/>
              <a:gdLst/>
              <a:ahLst/>
              <a:cxnLst/>
              <a:rect l="l" t="t" r="r" b="b"/>
              <a:pathLst>
                <a:path w="1805" h="4618" extrusionOk="0">
                  <a:moveTo>
                    <a:pt x="1587" y="0"/>
                  </a:moveTo>
                  <a:cubicBezTo>
                    <a:pt x="1553" y="0"/>
                    <a:pt x="1518" y="22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9" y="4555"/>
                    <a:pt x="76" y="4573"/>
                  </a:cubicBezTo>
                  <a:lnTo>
                    <a:pt x="188" y="4614"/>
                  </a:lnTo>
                  <a:cubicBezTo>
                    <a:pt x="196" y="4616"/>
                    <a:pt x="204" y="4617"/>
                    <a:pt x="213" y="4617"/>
                  </a:cubicBezTo>
                  <a:cubicBezTo>
                    <a:pt x="252" y="4617"/>
                    <a:pt x="290" y="4594"/>
                    <a:pt x="300" y="4555"/>
                  </a:cubicBezTo>
                  <a:lnTo>
                    <a:pt x="1793" y="153"/>
                  </a:lnTo>
                  <a:cubicBezTo>
                    <a:pt x="1805" y="112"/>
                    <a:pt x="1781" y="59"/>
                    <a:pt x="1734" y="41"/>
                  </a:cubicBezTo>
                  <a:lnTo>
                    <a:pt x="1616" y="6"/>
                  </a:lnTo>
                  <a:cubicBezTo>
                    <a:pt x="1607" y="2"/>
                    <a:pt x="1597" y="0"/>
                    <a:pt x="1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6990142" y="3217708"/>
              <a:ext cx="132839" cy="341914"/>
            </a:xfrm>
            <a:custGeom>
              <a:avLst/>
              <a:gdLst/>
              <a:ahLst/>
              <a:cxnLst/>
              <a:rect l="l" t="t" r="r" b="b"/>
              <a:pathLst>
                <a:path w="1793" h="4615" extrusionOk="0">
                  <a:moveTo>
                    <a:pt x="206" y="0"/>
                  </a:moveTo>
                  <a:cubicBezTo>
                    <a:pt x="194" y="0"/>
                    <a:pt x="182" y="0"/>
                    <a:pt x="176" y="6"/>
                  </a:cubicBezTo>
                  <a:lnTo>
                    <a:pt x="59" y="41"/>
                  </a:lnTo>
                  <a:cubicBezTo>
                    <a:pt x="24" y="53"/>
                    <a:pt x="0" y="88"/>
                    <a:pt x="0" y="129"/>
                  </a:cubicBezTo>
                  <a:cubicBezTo>
                    <a:pt x="0" y="135"/>
                    <a:pt x="0" y="147"/>
                    <a:pt x="0" y="153"/>
                  </a:cubicBezTo>
                  <a:lnTo>
                    <a:pt x="1493" y="4555"/>
                  </a:lnTo>
                  <a:cubicBezTo>
                    <a:pt x="1505" y="4591"/>
                    <a:pt x="1534" y="4614"/>
                    <a:pt x="1575" y="4614"/>
                  </a:cubicBezTo>
                  <a:lnTo>
                    <a:pt x="1605" y="4614"/>
                  </a:lnTo>
                  <a:lnTo>
                    <a:pt x="1722" y="4573"/>
                  </a:lnTo>
                  <a:cubicBezTo>
                    <a:pt x="1763" y="4555"/>
                    <a:pt x="1793" y="4508"/>
                    <a:pt x="1775" y="4461"/>
                  </a:cubicBezTo>
                  <a:lnTo>
                    <a:pt x="288" y="59"/>
                  </a:lnTo>
                  <a:cubicBezTo>
                    <a:pt x="276" y="24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6398772" y="3217708"/>
              <a:ext cx="133283" cy="341914"/>
            </a:xfrm>
            <a:custGeom>
              <a:avLst/>
              <a:gdLst/>
              <a:ahLst/>
              <a:cxnLst/>
              <a:rect l="l" t="t" r="r" b="b"/>
              <a:pathLst>
                <a:path w="1799" h="4615" extrusionOk="0">
                  <a:moveTo>
                    <a:pt x="1593" y="0"/>
                  </a:moveTo>
                  <a:cubicBezTo>
                    <a:pt x="1552" y="0"/>
                    <a:pt x="1517" y="24"/>
                    <a:pt x="1505" y="59"/>
                  </a:cubicBezTo>
                  <a:lnTo>
                    <a:pt x="18" y="4461"/>
                  </a:lnTo>
                  <a:cubicBezTo>
                    <a:pt x="0" y="4508"/>
                    <a:pt x="29" y="4555"/>
                    <a:pt x="76" y="4573"/>
                  </a:cubicBezTo>
                  <a:lnTo>
                    <a:pt x="188" y="4614"/>
                  </a:lnTo>
                  <a:lnTo>
                    <a:pt x="218" y="4614"/>
                  </a:lnTo>
                  <a:cubicBezTo>
                    <a:pt x="259" y="4614"/>
                    <a:pt x="288" y="4591"/>
                    <a:pt x="300" y="4555"/>
                  </a:cubicBezTo>
                  <a:lnTo>
                    <a:pt x="1793" y="153"/>
                  </a:lnTo>
                  <a:cubicBezTo>
                    <a:pt x="1793" y="147"/>
                    <a:pt x="1793" y="135"/>
                    <a:pt x="1799" y="129"/>
                  </a:cubicBezTo>
                  <a:cubicBezTo>
                    <a:pt x="1793" y="88"/>
                    <a:pt x="1769" y="53"/>
                    <a:pt x="1734" y="41"/>
                  </a:cubicBezTo>
                  <a:lnTo>
                    <a:pt x="1616" y="6"/>
                  </a:lnTo>
                  <a:cubicBezTo>
                    <a:pt x="1611" y="0"/>
                    <a:pt x="1599" y="0"/>
                    <a:pt x="1593" y="0"/>
                  </a:cubicBezTo>
                  <a:close/>
                </a:path>
              </a:pathLst>
            </a:custGeom>
            <a:solidFill>
              <a:srgbClr val="C8D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7014072" y="3216375"/>
              <a:ext cx="148545" cy="379328"/>
            </a:xfrm>
            <a:custGeom>
              <a:avLst/>
              <a:gdLst/>
              <a:ahLst/>
              <a:cxnLst/>
              <a:rect l="l" t="t" r="r" b="b"/>
              <a:pathLst>
                <a:path w="2005" h="5120" extrusionOk="0">
                  <a:moveTo>
                    <a:pt x="244" y="1"/>
                  </a:moveTo>
                  <a:cubicBezTo>
                    <a:pt x="233" y="1"/>
                    <a:pt x="222" y="2"/>
                    <a:pt x="212" y="6"/>
                  </a:cubicBezTo>
                  <a:lnTo>
                    <a:pt x="77" y="47"/>
                  </a:lnTo>
                  <a:cubicBezTo>
                    <a:pt x="30" y="65"/>
                    <a:pt x="0" y="124"/>
                    <a:pt x="18" y="171"/>
                  </a:cubicBezTo>
                  <a:lnTo>
                    <a:pt x="1670" y="5055"/>
                  </a:lnTo>
                  <a:cubicBezTo>
                    <a:pt x="1683" y="5097"/>
                    <a:pt x="1719" y="5120"/>
                    <a:pt x="1758" y="5120"/>
                  </a:cubicBezTo>
                  <a:cubicBezTo>
                    <a:pt x="1770" y="5120"/>
                    <a:pt x="1781" y="5118"/>
                    <a:pt x="1793" y="5114"/>
                  </a:cubicBezTo>
                  <a:lnTo>
                    <a:pt x="1922" y="5073"/>
                  </a:lnTo>
                  <a:cubicBezTo>
                    <a:pt x="1975" y="5055"/>
                    <a:pt x="2005" y="4997"/>
                    <a:pt x="1987" y="4950"/>
                  </a:cubicBezTo>
                  <a:lnTo>
                    <a:pt x="335" y="65"/>
                  </a:lnTo>
                  <a:cubicBezTo>
                    <a:pt x="322" y="24"/>
                    <a:pt x="28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6359580" y="3216375"/>
              <a:ext cx="148545" cy="379550"/>
            </a:xfrm>
            <a:custGeom>
              <a:avLst/>
              <a:gdLst/>
              <a:ahLst/>
              <a:cxnLst/>
              <a:rect l="l" t="t" r="r" b="b"/>
              <a:pathLst>
                <a:path w="2005" h="5123" extrusionOk="0">
                  <a:moveTo>
                    <a:pt x="1758" y="1"/>
                  </a:moveTo>
                  <a:cubicBezTo>
                    <a:pt x="1718" y="1"/>
                    <a:pt x="1683" y="24"/>
                    <a:pt x="1669" y="65"/>
                  </a:cubicBezTo>
                  <a:lnTo>
                    <a:pt x="18" y="4950"/>
                  </a:lnTo>
                  <a:cubicBezTo>
                    <a:pt x="0" y="4997"/>
                    <a:pt x="24" y="5055"/>
                    <a:pt x="76" y="5073"/>
                  </a:cubicBezTo>
                  <a:lnTo>
                    <a:pt x="206" y="5114"/>
                  </a:lnTo>
                  <a:cubicBezTo>
                    <a:pt x="218" y="5120"/>
                    <a:pt x="231" y="5122"/>
                    <a:pt x="244" y="5122"/>
                  </a:cubicBezTo>
                  <a:cubicBezTo>
                    <a:pt x="284" y="5122"/>
                    <a:pt x="322" y="5096"/>
                    <a:pt x="335" y="5055"/>
                  </a:cubicBezTo>
                  <a:lnTo>
                    <a:pt x="1987" y="171"/>
                  </a:lnTo>
                  <a:cubicBezTo>
                    <a:pt x="2004" y="124"/>
                    <a:pt x="1975" y="65"/>
                    <a:pt x="1922" y="47"/>
                  </a:cubicBezTo>
                  <a:lnTo>
                    <a:pt x="1793" y="6"/>
                  </a:lnTo>
                  <a:cubicBezTo>
                    <a:pt x="1781" y="2"/>
                    <a:pt x="1769" y="1"/>
                    <a:pt x="17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6454486" y="2601001"/>
              <a:ext cx="912388" cy="649006"/>
            </a:xfrm>
            <a:custGeom>
              <a:avLst/>
              <a:gdLst/>
              <a:ahLst/>
              <a:cxnLst/>
              <a:rect l="l" t="t" r="r" b="b"/>
              <a:pathLst>
                <a:path w="12315" h="8760" extrusionOk="0">
                  <a:moveTo>
                    <a:pt x="11615" y="0"/>
                  </a:moveTo>
                  <a:cubicBezTo>
                    <a:pt x="11411" y="0"/>
                    <a:pt x="11217" y="114"/>
                    <a:pt x="11121" y="307"/>
                  </a:cubicBezTo>
                  <a:lnTo>
                    <a:pt x="7753" y="7354"/>
                  </a:lnTo>
                  <a:cubicBezTo>
                    <a:pt x="7659" y="7542"/>
                    <a:pt x="7471" y="7666"/>
                    <a:pt x="7260" y="7666"/>
                  </a:cubicBezTo>
                  <a:lnTo>
                    <a:pt x="571" y="7666"/>
                  </a:lnTo>
                  <a:cubicBezTo>
                    <a:pt x="563" y="7665"/>
                    <a:pt x="556" y="7665"/>
                    <a:pt x="549" y="7665"/>
                  </a:cubicBezTo>
                  <a:cubicBezTo>
                    <a:pt x="247" y="7665"/>
                    <a:pt x="0" y="7908"/>
                    <a:pt x="0" y="8212"/>
                  </a:cubicBezTo>
                  <a:cubicBezTo>
                    <a:pt x="0" y="8517"/>
                    <a:pt x="247" y="8759"/>
                    <a:pt x="549" y="8759"/>
                  </a:cubicBezTo>
                  <a:cubicBezTo>
                    <a:pt x="556" y="8759"/>
                    <a:pt x="563" y="8759"/>
                    <a:pt x="571" y="8759"/>
                  </a:cubicBezTo>
                  <a:lnTo>
                    <a:pt x="8030" y="8759"/>
                  </a:lnTo>
                  <a:cubicBezTo>
                    <a:pt x="8235" y="8759"/>
                    <a:pt x="8429" y="8641"/>
                    <a:pt x="8523" y="8447"/>
                  </a:cubicBezTo>
                  <a:lnTo>
                    <a:pt x="12173" y="806"/>
                  </a:lnTo>
                  <a:cubicBezTo>
                    <a:pt x="12314" y="524"/>
                    <a:pt x="12179" y="177"/>
                    <a:pt x="11879" y="60"/>
                  </a:cubicBezTo>
                  <a:lnTo>
                    <a:pt x="11827" y="42"/>
                  </a:lnTo>
                  <a:cubicBezTo>
                    <a:pt x="11757" y="14"/>
                    <a:pt x="11686" y="0"/>
                    <a:pt x="11615" y="0"/>
                  </a:cubicBez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6483306" y="2987295"/>
              <a:ext cx="639227" cy="210483"/>
            </a:xfrm>
            <a:custGeom>
              <a:avLst/>
              <a:gdLst/>
              <a:ahLst/>
              <a:cxnLst/>
              <a:rect l="l" t="t" r="r" b="b"/>
              <a:pathLst>
                <a:path w="8628" h="2841" extrusionOk="0">
                  <a:moveTo>
                    <a:pt x="3908" y="1"/>
                  </a:moveTo>
                  <a:cubicBezTo>
                    <a:pt x="3879" y="1"/>
                    <a:pt x="3849" y="7"/>
                    <a:pt x="3820" y="24"/>
                  </a:cubicBezTo>
                  <a:lnTo>
                    <a:pt x="140" y="2558"/>
                  </a:lnTo>
                  <a:cubicBezTo>
                    <a:pt x="0" y="2649"/>
                    <a:pt x="94" y="2840"/>
                    <a:pt x="227" y="2840"/>
                  </a:cubicBezTo>
                  <a:cubicBezTo>
                    <a:pt x="256" y="2840"/>
                    <a:pt x="286" y="2831"/>
                    <a:pt x="317" y="2810"/>
                  </a:cubicBezTo>
                  <a:lnTo>
                    <a:pt x="3914" y="342"/>
                  </a:lnTo>
                  <a:cubicBezTo>
                    <a:pt x="3938" y="324"/>
                    <a:pt x="3967" y="318"/>
                    <a:pt x="4002" y="318"/>
                  </a:cubicBezTo>
                  <a:lnTo>
                    <a:pt x="8475" y="318"/>
                  </a:lnTo>
                  <a:cubicBezTo>
                    <a:pt x="8557" y="318"/>
                    <a:pt x="8628" y="248"/>
                    <a:pt x="8628" y="165"/>
                  </a:cubicBezTo>
                  <a:lnTo>
                    <a:pt x="8628" y="154"/>
                  </a:lnTo>
                  <a:cubicBezTo>
                    <a:pt x="8628" y="65"/>
                    <a:pt x="8557" y="1"/>
                    <a:pt x="8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5710718" y="2604928"/>
              <a:ext cx="26153" cy="835337"/>
            </a:xfrm>
            <a:custGeom>
              <a:avLst/>
              <a:gdLst/>
              <a:ahLst/>
              <a:cxnLst/>
              <a:rect l="l" t="t" r="r" b="b"/>
              <a:pathLst>
                <a:path w="353" h="11275" extrusionOk="0">
                  <a:moveTo>
                    <a:pt x="0" y="1"/>
                  </a:moveTo>
                  <a:lnTo>
                    <a:pt x="65" y="11275"/>
                  </a:lnTo>
                  <a:lnTo>
                    <a:pt x="353" y="11275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5686787" y="2590925"/>
              <a:ext cx="62308" cy="51713"/>
            </a:xfrm>
            <a:custGeom>
              <a:avLst/>
              <a:gdLst/>
              <a:ahLst/>
              <a:cxnLst/>
              <a:rect l="l" t="t" r="r" b="b"/>
              <a:pathLst>
                <a:path w="841" h="698" extrusionOk="0">
                  <a:moveTo>
                    <a:pt x="404" y="0"/>
                  </a:moveTo>
                  <a:cubicBezTo>
                    <a:pt x="254" y="0"/>
                    <a:pt x="114" y="99"/>
                    <a:pt x="70" y="255"/>
                  </a:cubicBezTo>
                  <a:cubicBezTo>
                    <a:pt x="0" y="489"/>
                    <a:pt x="188" y="697"/>
                    <a:pt x="404" y="697"/>
                  </a:cubicBezTo>
                  <a:cubicBezTo>
                    <a:pt x="459" y="697"/>
                    <a:pt x="515" y="684"/>
                    <a:pt x="570" y="654"/>
                  </a:cubicBezTo>
                  <a:cubicBezTo>
                    <a:pt x="840" y="502"/>
                    <a:pt x="799" y="102"/>
                    <a:pt x="499" y="14"/>
                  </a:cubicBezTo>
                  <a:cubicBezTo>
                    <a:pt x="468" y="4"/>
                    <a:pt x="436" y="0"/>
                    <a:pt x="404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5711533" y="2993815"/>
              <a:ext cx="259677" cy="545803"/>
            </a:xfrm>
            <a:custGeom>
              <a:avLst/>
              <a:gdLst/>
              <a:ahLst/>
              <a:cxnLst/>
              <a:rect l="l" t="t" r="r" b="b"/>
              <a:pathLst>
                <a:path w="3505" h="7367" extrusionOk="0">
                  <a:moveTo>
                    <a:pt x="3257" y="1"/>
                  </a:moveTo>
                  <a:lnTo>
                    <a:pt x="177" y="30"/>
                  </a:lnTo>
                  <a:cubicBezTo>
                    <a:pt x="77" y="30"/>
                    <a:pt x="1" y="113"/>
                    <a:pt x="1" y="212"/>
                  </a:cubicBezTo>
                  <a:lnTo>
                    <a:pt x="66" y="7189"/>
                  </a:lnTo>
                  <a:cubicBezTo>
                    <a:pt x="66" y="7286"/>
                    <a:pt x="142" y="7366"/>
                    <a:pt x="232" y="7366"/>
                  </a:cubicBezTo>
                  <a:cubicBezTo>
                    <a:pt x="236" y="7366"/>
                    <a:pt x="239" y="7366"/>
                    <a:pt x="242" y="7366"/>
                  </a:cubicBezTo>
                  <a:lnTo>
                    <a:pt x="3322" y="7342"/>
                  </a:lnTo>
                  <a:cubicBezTo>
                    <a:pt x="3422" y="7336"/>
                    <a:pt x="3504" y="7260"/>
                    <a:pt x="3504" y="7160"/>
                  </a:cubicBezTo>
                  <a:lnTo>
                    <a:pt x="3439" y="183"/>
                  </a:lnTo>
                  <a:cubicBezTo>
                    <a:pt x="3439" y="83"/>
                    <a:pt x="3357" y="1"/>
                    <a:pt x="3257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5750725" y="3503317"/>
              <a:ext cx="84163" cy="72235"/>
            </a:xfrm>
            <a:custGeom>
              <a:avLst/>
              <a:gdLst/>
              <a:ahLst/>
              <a:cxnLst/>
              <a:rect l="l" t="t" r="r" b="b"/>
              <a:pathLst>
                <a:path w="1136" h="975" extrusionOk="0">
                  <a:moveTo>
                    <a:pt x="483" y="1"/>
                  </a:moveTo>
                  <a:cubicBezTo>
                    <a:pt x="218" y="7"/>
                    <a:pt x="1" y="224"/>
                    <a:pt x="7" y="495"/>
                  </a:cubicBezTo>
                  <a:cubicBezTo>
                    <a:pt x="7" y="784"/>
                    <a:pt x="244" y="974"/>
                    <a:pt x="493" y="974"/>
                  </a:cubicBezTo>
                  <a:cubicBezTo>
                    <a:pt x="613" y="974"/>
                    <a:pt x="736" y="929"/>
                    <a:pt x="836" y="830"/>
                  </a:cubicBezTo>
                  <a:cubicBezTo>
                    <a:pt x="1135" y="518"/>
                    <a:pt x="918" y="1"/>
                    <a:pt x="483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5765987" y="3518134"/>
              <a:ext cx="48824" cy="41934"/>
            </a:xfrm>
            <a:custGeom>
              <a:avLst/>
              <a:gdLst/>
              <a:ahLst/>
              <a:cxnLst/>
              <a:rect l="l" t="t" r="r" b="b"/>
              <a:pathLst>
                <a:path w="659" h="566" extrusionOk="0">
                  <a:moveTo>
                    <a:pt x="283" y="1"/>
                  </a:moveTo>
                  <a:cubicBezTo>
                    <a:pt x="124" y="7"/>
                    <a:pt x="1" y="130"/>
                    <a:pt x="1" y="289"/>
                  </a:cubicBezTo>
                  <a:cubicBezTo>
                    <a:pt x="5" y="455"/>
                    <a:pt x="142" y="566"/>
                    <a:pt x="286" y="566"/>
                  </a:cubicBezTo>
                  <a:cubicBezTo>
                    <a:pt x="355" y="566"/>
                    <a:pt x="425" y="540"/>
                    <a:pt x="483" y="483"/>
                  </a:cubicBezTo>
                  <a:cubicBezTo>
                    <a:pt x="659" y="300"/>
                    <a:pt x="530" y="1"/>
                    <a:pt x="283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5879860" y="3189703"/>
              <a:ext cx="51269" cy="298499"/>
            </a:xfrm>
            <a:custGeom>
              <a:avLst/>
              <a:gdLst/>
              <a:ahLst/>
              <a:cxnLst/>
              <a:rect l="l" t="t" r="r" b="b"/>
              <a:pathLst>
                <a:path w="692" h="4029" extrusionOk="0">
                  <a:moveTo>
                    <a:pt x="335" y="0"/>
                  </a:moveTo>
                  <a:cubicBezTo>
                    <a:pt x="167" y="0"/>
                    <a:pt x="1" y="115"/>
                    <a:pt x="15" y="343"/>
                  </a:cubicBezTo>
                  <a:lnTo>
                    <a:pt x="45" y="3711"/>
                  </a:lnTo>
                  <a:cubicBezTo>
                    <a:pt x="45" y="3884"/>
                    <a:pt x="186" y="4028"/>
                    <a:pt x="358" y="4028"/>
                  </a:cubicBezTo>
                  <a:cubicBezTo>
                    <a:pt x="361" y="4028"/>
                    <a:pt x="365" y="4028"/>
                    <a:pt x="368" y="4028"/>
                  </a:cubicBezTo>
                  <a:cubicBezTo>
                    <a:pt x="544" y="4028"/>
                    <a:pt x="691" y="3881"/>
                    <a:pt x="685" y="3705"/>
                  </a:cubicBezTo>
                  <a:lnTo>
                    <a:pt x="656" y="337"/>
                  </a:lnTo>
                  <a:cubicBezTo>
                    <a:pt x="665" y="112"/>
                    <a:pt x="500" y="0"/>
                    <a:pt x="335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5130609" y="2449491"/>
              <a:ext cx="514390" cy="1049968"/>
            </a:xfrm>
            <a:custGeom>
              <a:avLst/>
              <a:gdLst/>
              <a:ahLst/>
              <a:cxnLst/>
              <a:rect l="l" t="t" r="r" b="b"/>
              <a:pathLst>
                <a:path w="6943" h="14172" extrusionOk="0">
                  <a:moveTo>
                    <a:pt x="1077" y="1"/>
                  </a:moveTo>
                  <a:lnTo>
                    <a:pt x="1" y="14172"/>
                  </a:lnTo>
                  <a:lnTo>
                    <a:pt x="753" y="14172"/>
                  </a:lnTo>
                  <a:lnTo>
                    <a:pt x="3040" y="2452"/>
                  </a:lnTo>
                  <a:cubicBezTo>
                    <a:pt x="3081" y="2246"/>
                    <a:pt x="3263" y="2099"/>
                    <a:pt x="3469" y="2099"/>
                  </a:cubicBezTo>
                  <a:cubicBezTo>
                    <a:pt x="3680" y="2099"/>
                    <a:pt x="3863" y="2246"/>
                    <a:pt x="3904" y="2452"/>
                  </a:cubicBezTo>
                  <a:lnTo>
                    <a:pt x="6190" y="14172"/>
                  </a:lnTo>
                  <a:lnTo>
                    <a:pt x="6943" y="14172"/>
                  </a:lnTo>
                  <a:lnTo>
                    <a:pt x="5867" y="1"/>
                  </a:lnTo>
                  <a:close/>
                </a:path>
              </a:pathLst>
            </a:custGeom>
            <a:solidFill>
              <a:srgbClr val="4A6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4987101" y="1844046"/>
              <a:ext cx="352657" cy="395405"/>
            </a:xfrm>
            <a:custGeom>
              <a:avLst/>
              <a:gdLst/>
              <a:ahLst/>
              <a:cxnLst/>
              <a:rect l="l" t="t" r="r" b="b"/>
              <a:pathLst>
                <a:path w="4760" h="5337" extrusionOk="0">
                  <a:moveTo>
                    <a:pt x="3229" y="1"/>
                  </a:moveTo>
                  <a:cubicBezTo>
                    <a:pt x="2389" y="1"/>
                    <a:pt x="1" y="3795"/>
                    <a:pt x="116" y="4799"/>
                  </a:cubicBezTo>
                  <a:cubicBezTo>
                    <a:pt x="165" y="5210"/>
                    <a:pt x="569" y="5336"/>
                    <a:pt x="1048" y="5336"/>
                  </a:cubicBezTo>
                  <a:cubicBezTo>
                    <a:pt x="1817" y="5336"/>
                    <a:pt x="2778" y="5010"/>
                    <a:pt x="2778" y="5010"/>
                  </a:cubicBezTo>
                  <a:cubicBezTo>
                    <a:pt x="2778" y="5010"/>
                    <a:pt x="2408" y="4423"/>
                    <a:pt x="2567" y="4105"/>
                  </a:cubicBezTo>
                  <a:lnTo>
                    <a:pt x="1903" y="3976"/>
                  </a:lnTo>
                  <a:cubicBezTo>
                    <a:pt x="1903" y="3976"/>
                    <a:pt x="4759" y="1396"/>
                    <a:pt x="3384" y="61"/>
                  </a:cubicBezTo>
                  <a:cubicBezTo>
                    <a:pt x="3341" y="20"/>
                    <a:pt x="3289" y="1"/>
                    <a:pt x="3229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5151132" y="1799371"/>
              <a:ext cx="483421" cy="702424"/>
            </a:xfrm>
            <a:custGeom>
              <a:avLst/>
              <a:gdLst/>
              <a:ahLst/>
              <a:cxnLst/>
              <a:rect l="l" t="t" r="r" b="b"/>
              <a:pathLst>
                <a:path w="6525" h="9481" extrusionOk="0">
                  <a:moveTo>
                    <a:pt x="2533" y="0"/>
                  </a:moveTo>
                  <a:cubicBezTo>
                    <a:pt x="2533" y="0"/>
                    <a:pt x="441" y="1040"/>
                    <a:pt x="218" y="1452"/>
                  </a:cubicBezTo>
                  <a:cubicBezTo>
                    <a:pt x="0" y="1863"/>
                    <a:pt x="541" y="5220"/>
                    <a:pt x="800" y="6084"/>
                  </a:cubicBezTo>
                  <a:lnTo>
                    <a:pt x="800" y="6495"/>
                  </a:lnTo>
                  <a:cubicBezTo>
                    <a:pt x="800" y="6495"/>
                    <a:pt x="541" y="7941"/>
                    <a:pt x="541" y="8940"/>
                  </a:cubicBezTo>
                  <a:cubicBezTo>
                    <a:pt x="541" y="8940"/>
                    <a:pt x="946" y="9481"/>
                    <a:pt x="3256" y="9481"/>
                  </a:cubicBezTo>
                  <a:cubicBezTo>
                    <a:pt x="5572" y="9481"/>
                    <a:pt x="5978" y="8940"/>
                    <a:pt x="5978" y="8940"/>
                  </a:cubicBezTo>
                  <a:cubicBezTo>
                    <a:pt x="5978" y="7941"/>
                    <a:pt x="5719" y="6495"/>
                    <a:pt x="5719" y="6495"/>
                  </a:cubicBezTo>
                  <a:lnTo>
                    <a:pt x="5725" y="6084"/>
                  </a:lnTo>
                  <a:cubicBezTo>
                    <a:pt x="5984" y="5214"/>
                    <a:pt x="6525" y="1863"/>
                    <a:pt x="6301" y="1452"/>
                  </a:cubicBezTo>
                  <a:cubicBezTo>
                    <a:pt x="6084" y="1046"/>
                    <a:pt x="3991" y="0"/>
                    <a:pt x="3991" y="0"/>
                  </a:cubicBezTo>
                  <a:lnTo>
                    <a:pt x="3262" y="88"/>
                  </a:lnTo>
                  <a:lnTo>
                    <a:pt x="2533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5333981" y="1716615"/>
              <a:ext cx="117206" cy="101055"/>
            </a:xfrm>
            <a:custGeom>
              <a:avLst/>
              <a:gdLst/>
              <a:ahLst/>
              <a:cxnLst/>
              <a:rect l="l" t="t" r="r" b="b"/>
              <a:pathLst>
                <a:path w="1582" h="1364" extrusionOk="0">
                  <a:moveTo>
                    <a:pt x="1" y="0"/>
                  </a:moveTo>
                  <a:lnTo>
                    <a:pt x="1" y="1282"/>
                  </a:lnTo>
                  <a:cubicBezTo>
                    <a:pt x="1" y="1282"/>
                    <a:pt x="177" y="1364"/>
                    <a:pt x="794" y="1364"/>
                  </a:cubicBezTo>
                  <a:cubicBezTo>
                    <a:pt x="1411" y="1364"/>
                    <a:pt x="1582" y="1282"/>
                    <a:pt x="1582" y="1282"/>
                  </a:cubicBezTo>
                  <a:lnTo>
                    <a:pt x="1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5278044" y="1549843"/>
              <a:ext cx="229968" cy="240858"/>
            </a:xfrm>
            <a:custGeom>
              <a:avLst/>
              <a:gdLst/>
              <a:ahLst/>
              <a:cxnLst/>
              <a:rect l="l" t="t" r="r" b="b"/>
              <a:pathLst>
                <a:path w="3104" h="3251" extrusionOk="0">
                  <a:moveTo>
                    <a:pt x="1549" y="0"/>
                  </a:moveTo>
                  <a:cubicBezTo>
                    <a:pt x="703" y="0"/>
                    <a:pt x="368" y="165"/>
                    <a:pt x="474" y="1593"/>
                  </a:cubicBezTo>
                  <a:cubicBezTo>
                    <a:pt x="474" y="1593"/>
                    <a:pt x="387" y="1494"/>
                    <a:pt x="286" y="1494"/>
                  </a:cubicBezTo>
                  <a:cubicBezTo>
                    <a:pt x="236" y="1494"/>
                    <a:pt x="182" y="1519"/>
                    <a:pt x="133" y="1593"/>
                  </a:cubicBezTo>
                  <a:cubicBezTo>
                    <a:pt x="1" y="1799"/>
                    <a:pt x="281" y="2123"/>
                    <a:pt x="459" y="2123"/>
                  </a:cubicBezTo>
                  <a:cubicBezTo>
                    <a:pt x="479" y="2123"/>
                    <a:pt x="498" y="2119"/>
                    <a:pt x="515" y="2110"/>
                  </a:cubicBezTo>
                  <a:cubicBezTo>
                    <a:pt x="515" y="2110"/>
                    <a:pt x="644" y="3045"/>
                    <a:pt x="1549" y="3251"/>
                  </a:cubicBezTo>
                  <a:cubicBezTo>
                    <a:pt x="2455" y="3045"/>
                    <a:pt x="2584" y="2110"/>
                    <a:pt x="2584" y="2110"/>
                  </a:cubicBezTo>
                  <a:cubicBezTo>
                    <a:pt x="2601" y="2119"/>
                    <a:pt x="2619" y="2123"/>
                    <a:pt x="2640" y="2123"/>
                  </a:cubicBezTo>
                  <a:cubicBezTo>
                    <a:pt x="2818" y="2123"/>
                    <a:pt x="3104" y="1799"/>
                    <a:pt x="2972" y="1593"/>
                  </a:cubicBezTo>
                  <a:cubicBezTo>
                    <a:pt x="2923" y="1519"/>
                    <a:pt x="2868" y="1494"/>
                    <a:pt x="2817" y="1494"/>
                  </a:cubicBezTo>
                  <a:cubicBezTo>
                    <a:pt x="2714" y="1494"/>
                    <a:pt x="2625" y="1593"/>
                    <a:pt x="2625" y="1593"/>
                  </a:cubicBezTo>
                  <a:cubicBezTo>
                    <a:pt x="2731" y="165"/>
                    <a:pt x="2396" y="0"/>
                    <a:pt x="1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5285675" y="1508650"/>
              <a:ext cx="231301" cy="297758"/>
            </a:xfrm>
            <a:custGeom>
              <a:avLst/>
              <a:gdLst/>
              <a:ahLst/>
              <a:cxnLst/>
              <a:rect l="l" t="t" r="r" b="b"/>
              <a:pathLst>
                <a:path w="3122" h="4019" extrusionOk="0">
                  <a:moveTo>
                    <a:pt x="1244" y="0"/>
                  </a:moveTo>
                  <a:cubicBezTo>
                    <a:pt x="961" y="0"/>
                    <a:pt x="662" y="106"/>
                    <a:pt x="476" y="474"/>
                  </a:cubicBezTo>
                  <a:cubicBezTo>
                    <a:pt x="476" y="474"/>
                    <a:pt x="474" y="474"/>
                    <a:pt x="471" y="474"/>
                  </a:cubicBezTo>
                  <a:cubicBezTo>
                    <a:pt x="419" y="474"/>
                    <a:pt x="42" y="499"/>
                    <a:pt x="136" y="1256"/>
                  </a:cubicBezTo>
                  <a:cubicBezTo>
                    <a:pt x="165" y="1479"/>
                    <a:pt x="0" y="4018"/>
                    <a:pt x="1376" y="4018"/>
                  </a:cubicBezTo>
                  <a:cubicBezTo>
                    <a:pt x="2751" y="4018"/>
                    <a:pt x="2757" y="1726"/>
                    <a:pt x="2816" y="1214"/>
                  </a:cubicBezTo>
                  <a:cubicBezTo>
                    <a:pt x="2816" y="1214"/>
                    <a:pt x="3121" y="803"/>
                    <a:pt x="2951" y="456"/>
                  </a:cubicBezTo>
                  <a:cubicBezTo>
                    <a:pt x="2887" y="321"/>
                    <a:pt x="2807" y="279"/>
                    <a:pt x="2734" y="279"/>
                  </a:cubicBezTo>
                  <a:cubicBezTo>
                    <a:pt x="2620" y="279"/>
                    <a:pt x="2522" y="380"/>
                    <a:pt x="2522" y="380"/>
                  </a:cubicBezTo>
                  <a:cubicBezTo>
                    <a:pt x="2522" y="380"/>
                    <a:pt x="2587" y="51"/>
                    <a:pt x="2281" y="51"/>
                  </a:cubicBezTo>
                  <a:cubicBezTo>
                    <a:pt x="1975" y="51"/>
                    <a:pt x="1975" y="192"/>
                    <a:pt x="1975" y="192"/>
                  </a:cubicBezTo>
                  <a:cubicBezTo>
                    <a:pt x="1975" y="192"/>
                    <a:pt x="1625" y="0"/>
                    <a:pt x="1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5130609" y="1818041"/>
              <a:ext cx="171661" cy="432078"/>
            </a:xfrm>
            <a:custGeom>
              <a:avLst/>
              <a:gdLst/>
              <a:ahLst/>
              <a:cxnLst/>
              <a:rect l="l" t="t" r="r" b="b"/>
              <a:pathLst>
                <a:path w="2317" h="5832" extrusionOk="0">
                  <a:moveTo>
                    <a:pt x="2317" y="1"/>
                  </a:moveTo>
                  <a:cubicBezTo>
                    <a:pt x="2317" y="1"/>
                    <a:pt x="1359" y="1"/>
                    <a:pt x="1059" y="559"/>
                  </a:cubicBezTo>
                  <a:cubicBezTo>
                    <a:pt x="789" y="1065"/>
                    <a:pt x="1" y="2417"/>
                    <a:pt x="1082" y="5832"/>
                  </a:cubicBezTo>
                  <a:cubicBezTo>
                    <a:pt x="1082" y="5832"/>
                    <a:pt x="1647" y="3563"/>
                    <a:pt x="1635" y="2452"/>
                  </a:cubicBezTo>
                  <a:cubicBezTo>
                    <a:pt x="1623" y="1335"/>
                    <a:pt x="2317" y="1"/>
                    <a:pt x="2317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5161578" y="2116022"/>
              <a:ext cx="117651" cy="93202"/>
            </a:xfrm>
            <a:custGeom>
              <a:avLst/>
              <a:gdLst/>
              <a:ahLst/>
              <a:cxnLst/>
              <a:rect l="l" t="t" r="r" b="b"/>
              <a:pathLst>
                <a:path w="1588" h="1258" extrusionOk="0">
                  <a:moveTo>
                    <a:pt x="761" y="1"/>
                  </a:moveTo>
                  <a:cubicBezTo>
                    <a:pt x="407" y="1"/>
                    <a:pt x="212" y="434"/>
                    <a:pt x="212" y="434"/>
                  </a:cubicBezTo>
                  <a:cubicBezTo>
                    <a:pt x="0" y="681"/>
                    <a:pt x="353" y="1210"/>
                    <a:pt x="353" y="1210"/>
                  </a:cubicBezTo>
                  <a:cubicBezTo>
                    <a:pt x="353" y="1210"/>
                    <a:pt x="383" y="1220"/>
                    <a:pt x="417" y="1220"/>
                  </a:cubicBezTo>
                  <a:cubicBezTo>
                    <a:pt x="440" y="1220"/>
                    <a:pt x="465" y="1215"/>
                    <a:pt x="482" y="1198"/>
                  </a:cubicBezTo>
                  <a:cubicBezTo>
                    <a:pt x="529" y="1150"/>
                    <a:pt x="573" y="1133"/>
                    <a:pt x="613" y="1133"/>
                  </a:cubicBezTo>
                  <a:cubicBezTo>
                    <a:pt x="719" y="1133"/>
                    <a:pt x="794" y="1257"/>
                    <a:pt x="794" y="1257"/>
                  </a:cubicBezTo>
                  <a:cubicBezTo>
                    <a:pt x="1587" y="658"/>
                    <a:pt x="1011" y="70"/>
                    <a:pt x="1011" y="70"/>
                  </a:cubicBezTo>
                  <a:cubicBezTo>
                    <a:pt x="920" y="21"/>
                    <a:pt x="837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5445927" y="1844046"/>
              <a:ext cx="352582" cy="395405"/>
            </a:xfrm>
            <a:custGeom>
              <a:avLst/>
              <a:gdLst/>
              <a:ahLst/>
              <a:cxnLst/>
              <a:rect l="l" t="t" r="r" b="b"/>
              <a:pathLst>
                <a:path w="4759" h="5337" extrusionOk="0">
                  <a:moveTo>
                    <a:pt x="1531" y="1"/>
                  </a:moveTo>
                  <a:cubicBezTo>
                    <a:pt x="1471" y="1"/>
                    <a:pt x="1419" y="20"/>
                    <a:pt x="1376" y="61"/>
                  </a:cubicBezTo>
                  <a:cubicBezTo>
                    <a:pt x="0" y="1396"/>
                    <a:pt x="2851" y="3976"/>
                    <a:pt x="2851" y="3976"/>
                  </a:cubicBezTo>
                  <a:lnTo>
                    <a:pt x="2193" y="4105"/>
                  </a:lnTo>
                  <a:cubicBezTo>
                    <a:pt x="2352" y="4423"/>
                    <a:pt x="1981" y="5010"/>
                    <a:pt x="1981" y="5010"/>
                  </a:cubicBezTo>
                  <a:cubicBezTo>
                    <a:pt x="1981" y="5010"/>
                    <a:pt x="2943" y="5336"/>
                    <a:pt x="3710" y="5336"/>
                  </a:cubicBezTo>
                  <a:cubicBezTo>
                    <a:pt x="4188" y="5336"/>
                    <a:pt x="4591" y="5210"/>
                    <a:pt x="4638" y="4799"/>
                  </a:cubicBezTo>
                  <a:cubicBezTo>
                    <a:pt x="4759" y="3795"/>
                    <a:pt x="2371" y="1"/>
                    <a:pt x="1531" y="1"/>
                  </a:cubicBez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5483786" y="1818041"/>
              <a:ext cx="171216" cy="432078"/>
            </a:xfrm>
            <a:custGeom>
              <a:avLst/>
              <a:gdLst/>
              <a:ahLst/>
              <a:cxnLst/>
              <a:rect l="l" t="t" r="r" b="b"/>
              <a:pathLst>
                <a:path w="2311" h="583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88" y="1335"/>
                    <a:pt x="677" y="2452"/>
                  </a:cubicBezTo>
                  <a:cubicBezTo>
                    <a:pt x="665" y="3563"/>
                    <a:pt x="1235" y="5832"/>
                    <a:pt x="1235" y="5832"/>
                  </a:cubicBezTo>
                  <a:cubicBezTo>
                    <a:pt x="2311" y="2417"/>
                    <a:pt x="1523" y="1065"/>
                    <a:pt x="1253" y="559"/>
                  </a:cubicBezTo>
                  <a:cubicBezTo>
                    <a:pt x="95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5506013" y="2116022"/>
              <a:ext cx="117651" cy="93202"/>
            </a:xfrm>
            <a:custGeom>
              <a:avLst/>
              <a:gdLst/>
              <a:ahLst/>
              <a:cxnLst/>
              <a:rect l="l" t="t" r="r" b="b"/>
              <a:pathLst>
                <a:path w="1588" h="1258" extrusionOk="0">
                  <a:moveTo>
                    <a:pt x="833" y="1"/>
                  </a:moveTo>
                  <a:cubicBezTo>
                    <a:pt x="757" y="1"/>
                    <a:pt x="673" y="21"/>
                    <a:pt x="582" y="70"/>
                  </a:cubicBezTo>
                  <a:cubicBezTo>
                    <a:pt x="582" y="70"/>
                    <a:pt x="1" y="658"/>
                    <a:pt x="806" y="1257"/>
                  </a:cubicBezTo>
                  <a:cubicBezTo>
                    <a:pt x="806" y="1257"/>
                    <a:pt x="877" y="1133"/>
                    <a:pt x="982" y="1133"/>
                  </a:cubicBezTo>
                  <a:cubicBezTo>
                    <a:pt x="1021" y="1133"/>
                    <a:pt x="1065" y="1150"/>
                    <a:pt x="1111" y="1198"/>
                  </a:cubicBezTo>
                  <a:cubicBezTo>
                    <a:pt x="1128" y="1215"/>
                    <a:pt x="1153" y="1220"/>
                    <a:pt x="1177" y="1220"/>
                  </a:cubicBezTo>
                  <a:cubicBezTo>
                    <a:pt x="1210" y="1220"/>
                    <a:pt x="1241" y="1210"/>
                    <a:pt x="1241" y="1210"/>
                  </a:cubicBezTo>
                  <a:cubicBezTo>
                    <a:pt x="1241" y="1210"/>
                    <a:pt x="1588" y="681"/>
                    <a:pt x="1382" y="434"/>
                  </a:cubicBezTo>
                  <a:cubicBezTo>
                    <a:pt x="1382" y="434"/>
                    <a:pt x="1187" y="1"/>
                    <a:pt x="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5210328" y="2250047"/>
              <a:ext cx="365029" cy="30598"/>
            </a:xfrm>
            <a:custGeom>
              <a:avLst/>
              <a:gdLst/>
              <a:ahLst/>
              <a:cxnLst/>
              <a:rect l="l" t="t" r="r" b="b"/>
              <a:pathLst>
                <a:path w="4927" h="413" extrusionOk="0">
                  <a:moveTo>
                    <a:pt x="1" y="1"/>
                  </a:moveTo>
                  <a:lnTo>
                    <a:pt x="1" y="412"/>
                  </a:lnTo>
                  <a:lnTo>
                    <a:pt x="4926" y="412"/>
                  </a:lnTo>
                  <a:lnTo>
                    <a:pt x="4926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5361023" y="2244416"/>
              <a:ext cx="53639" cy="41859"/>
            </a:xfrm>
            <a:custGeom>
              <a:avLst/>
              <a:gdLst/>
              <a:ahLst/>
              <a:cxnLst/>
              <a:rect l="l" t="t" r="r" b="b"/>
              <a:pathLst>
                <a:path w="724" h="565" extrusionOk="0">
                  <a:moveTo>
                    <a:pt x="0" y="0"/>
                  </a:moveTo>
                  <a:lnTo>
                    <a:pt x="0" y="564"/>
                  </a:lnTo>
                  <a:lnTo>
                    <a:pt x="723" y="564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3D3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5023923" y="3499390"/>
              <a:ext cx="154695" cy="55417"/>
            </a:xfrm>
            <a:custGeom>
              <a:avLst/>
              <a:gdLst/>
              <a:ahLst/>
              <a:cxnLst/>
              <a:rect l="l" t="t" r="r" b="b"/>
              <a:pathLst>
                <a:path w="2088" h="748" extrusionOk="0">
                  <a:moveTo>
                    <a:pt x="1517" y="1"/>
                  </a:moveTo>
                  <a:lnTo>
                    <a:pt x="1441" y="254"/>
                  </a:lnTo>
                  <a:lnTo>
                    <a:pt x="1" y="747"/>
                  </a:lnTo>
                  <a:lnTo>
                    <a:pt x="2087" y="747"/>
                  </a:lnTo>
                  <a:lnTo>
                    <a:pt x="2087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5597067" y="3499390"/>
              <a:ext cx="131135" cy="55417"/>
            </a:xfrm>
            <a:custGeom>
              <a:avLst/>
              <a:gdLst/>
              <a:ahLst/>
              <a:cxnLst/>
              <a:rect l="l" t="t" r="r" b="b"/>
              <a:pathLst>
                <a:path w="1770" h="748" extrusionOk="0">
                  <a:moveTo>
                    <a:pt x="0" y="1"/>
                  </a:moveTo>
                  <a:lnTo>
                    <a:pt x="0" y="747"/>
                  </a:lnTo>
                  <a:lnTo>
                    <a:pt x="1675" y="747"/>
                  </a:lnTo>
                  <a:cubicBezTo>
                    <a:pt x="1752" y="747"/>
                    <a:pt x="1769" y="642"/>
                    <a:pt x="1699" y="618"/>
                  </a:cubicBezTo>
                  <a:lnTo>
                    <a:pt x="647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5167653" y="1851603"/>
              <a:ext cx="450378" cy="536986"/>
            </a:xfrm>
            <a:custGeom>
              <a:avLst/>
              <a:gdLst/>
              <a:ahLst/>
              <a:cxnLst/>
              <a:rect l="l" t="t" r="r" b="b"/>
              <a:pathLst>
                <a:path w="6079" h="7248" extrusionOk="0">
                  <a:moveTo>
                    <a:pt x="241" y="0"/>
                  </a:moveTo>
                  <a:cubicBezTo>
                    <a:pt x="106" y="0"/>
                    <a:pt x="0" y="112"/>
                    <a:pt x="0" y="247"/>
                  </a:cubicBezTo>
                  <a:lnTo>
                    <a:pt x="0" y="7001"/>
                  </a:lnTo>
                  <a:cubicBezTo>
                    <a:pt x="0" y="7136"/>
                    <a:pt x="106" y="7248"/>
                    <a:pt x="241" y="7248"/>
                  </a:cubicBezTo>
                  <a:lnTo>
                    <a:pt x="5831" y="7248"/>
                  </a:lnTo>
                  <a:cubicBezTo>
                    <a:pt x="5966" y="7248"/>
                    <a:pt x="6078" y="7136"/>
                    <a:pt x="6078" y="7001"/>
                  </a:cubicBezTo>
                  <a:lnTo>
                    <a:pt x="6078" y="247"/>
                  </a:lnTo>
                  <a:cubicBezTo>
                    <a:pt x="6078" y="112"/>
                    <a:pt x="5966" y="0"/>
                    <a:pt x="5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5167653" y="1851603"/>
              <a:ext cx="450378" cy="197369"/>
            </a:xfrm>
            <a:custGeom>
              <a:avLst/>
              <a:gdLst/>
              <a:ahLst/>
              <a:cxnLst/>
              <a:rect l="l" t="t" r="r" b="b"/>
              <a:pathLst>
                <a:path w="6079" h="2664" extrusionOk="0">
                  <a:moveTo>
                    <a:pt x="770" y="0"/>
                  </a:moveTo>
                  <a:cubicBezTo>
                    <a:pt x="341" y="0"/>
                    <a:pt x="0" y="347"/>
                    <a:pt x="0" y="776"/>
                  </a:cubicBezTo>
                  <a:lnTo>
                    <a:pt x="0" y="1229"/>
                  </a:lnTo>
                  <a:cubicBezTo>
                    <a:pt x="0" y="1229"/>
                    <a:pt x="506" y="2663"/>
                    <a:pt x="3039" y="2663"/>
                  </a:cubicBezTo>
                  <a:cubicBezTo>
                    <a:pt x="5567" y="2663"/>
                    <a:pt x="6078" y="1229"/>
                    <a:pt x="6078" y="1229"/>
                  </a:cubicBezTo>
                  <a:lnTo>
                    <a:pt x="6078" y="776"/>
                  </a:lnTo>
                  <a:cubicBezTo>
                    <a:pt x="6078" y="347"/>
                    <a:pt x="5731" y="0"/>
                    <a:pt x="5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5228183" y="2112021"/>
              <a:ext cx="339321" cy="226041"/>
            </a:xfrm>
            <a:custGeom>
              <a:avLst/>
              <a:gdLst/>
              <a:ahLst/>
              <a:cxnLst/>
              <a:rect l="l" t="t" r="r" b="b"/>
              <a:pathLst>
                <a:path w="4580" h="3051" extrusionOk="0">
                  <a:moveTo>
                    <a:pt x="100" y="0"/>
                  </a:moveTo>
                  <a:cubicBezTo>
                    <a:pt x="42" y="0"/>
                    <a:pt x="1" y="41"/>
                    <a:pt x="1" y="100"/>
                  </a:cubicBezTo>
                  <a:lnTo>
                    <a:pt x="1" y="2951"/>
                  </a:lnTo>
                  <a:cubicBezTo>
                    <a:pt x="1" y="3010"/>
                    <a:pt x="42" y="3051"/>
                    <a:pt x="100" y="3051"/>
                  </a:cubicBezTo>
                  <a:lnTo>
                    <a:pt x="4479" y="3051"/>
                  </a:lnTo>
                  <a:cubicBezTo>
                    <a:pt x="4538" y="3051"/>
                    <a:pt x="4579" y="3010"/>
                    <a:pt x="4579" y="2951"/>
                  </a:cubicBezTo>
                  <a:lnTo>
                    <a:pt x="4579" y="100"/>
                  </a:lnTo>
                  <a:cubicBezTo>
                    <a:pt x="4579" y="41"/>
                    <a:pt x="4538" y="0"/>
                    <a:pt x="4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5228183" y="2202557"/>
              <a:ext cx="339321" cy="11409"/>
            </a:xfrm>
            <a:custGeom>
              <a:avLst/>
              <a:gdLst/>
              <a:ahLst/>
              <a:cxnLst/>
              <a:rect l="l" t="t" r="r" b="b"/>
              <a:pathLst>
                <a:path w="4580" h="154" extrusionOk="0">
                  <a:moveTo>
                    <a:pt x="1" y="1"/>
                  </a:moveTo>
                  <a:lnTo>
                    <a:pt x="1" y="154"/>
                  </a:lnTo>
                  <a:lnTo>
                    <a:pt x="4579" y="154"/>
                  </a:lnTo>
                  <a:lnTo>
                    <a:pt x="4579" y="1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5522164" y="2213892"/>
              <a:ext cx="34006" cy="56677"/>
            </a:xfrm>
            <a:custGeom>
              <a:avLst/>
              <a:gdLst/>
              <a:ahLst/>
              <a:cxnLst/>
              <a:rect l="l" t="t" r="r" b="b"/>
              <a:pathLst>
                <a:path w="459" h="765" extrusionOk="0">
                  <a:moveTo>
                    <a:pt x="0" y="1"/>
                  </a:moveTo>
                  <a:lnTo>
                    <a:pt x="0" y="765"/>
                  </a:lnTo>
                  <a:lnTo>
                    <a:pt x="459" y="76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5375840" y="2010077"/>
              <a:ext cx="34006" cy="77644"/>
            </a:xfrm>
            <a:custGeom>
              <a:avLst/>
              <a:gdLst/>
              <a:ahLst/>
              <a:cxnLst/>
              <a:rect l="l" t="t" r="r" b="b"/>
              <a:pathLst>
                <a:path w="459" h="1048" extrusionOk="0">
                  <a:moveTo>
                    <a:pt x="0" y="1"/>
                  </a:moveTo>
                  <a:lnTo>
                    <a:pt x="0" y="1047"/>
                  </a:lnTo>
                  <a:lnTo>
                    <a:pt x="459" y="1047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5365764" y="2034526"/>
              <a:ext cx="54084" cy="28746"/>
            </a:xfrm>
            <a:custGeom>
              <a:avLst/>
              <a:gdLst/>
              <a:ahLst/>
              <a:cxnLst/>
              <a:rect l="l" t="t" r="r" b="b"/>
              <a:pathLst>
                <a:path w="730" h="388" extrusionOk="0">
                  <a:moveTo>
                    <a:pt x="1" y="0"/>
                  </a:moveTo>
                  <a:lnTo>
                    <a:pt x="1" y="388"/>
                  </a:lnTo>
                  <a:lnTo>
                    <a:pt x="730" y="388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4430404" y="2387184"/>
              <a:ext cx="97129" cy="84460"/>
            </a:xfrm>
            <a:custGeom>
              <a:avLst/>
              <a:gdLst/>
              <a:ahLst/>
              <a:cxnLst/>
              <a:rect l="l" t="t" r="r" b="b"/>
              <a:pathLst>
                <a:path w="1311" h="1140" extrusionOk="0">
                  <a:moveTo>
                    <a:pt x="386" y="0"/>
                  </a:moveTo>
                  <a:cubicBezTo>
                    <a:pt x="362" y="0"/>
                    <a:pt x="347" y="1"/>
                    <a:pt x="347" y="1"/>
                  </a:cubicBezTo>
                  <a:lnTo>
                    <a:pt x="0" y="465"/>
                  </a:lnTo>
                  <a:cubicBezTo>
                    <a:pt x="443" y="971"/>
                    <a:pt x="748" y="1139"/>
                    <a:pt x="942" y="1139"/>
                  </a:cubicBezTo>
                  <a:cubicBezTo>
                    <a:pt x="1311" y="1139"/>
                    <a:pt x="1278" y="529"/>
                    <a:pt x="1035" y="483"/>
                  </a:cubicBezTo>
                  <a:cubicBezTo>
                    <a:pt x="659" y="413"/>
                    <a:pt x="653" y="301"/>
                    <a:pt x="653" y="301"/>
                  </a:cubicBezTo>
                  <a:lnTo>
                    <a:pt x="770" y="107"/>
                  </a:lnTo>
                  <a:cubicBezTo>
                    <a:pt x="670" y="11"/>
                    <a:pt x="470" y="0"/>
                    <a:pt x="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4716532" y="2387110"/>
              <a:ext cx="97129" cy="84534"/>
            </a:xfrm>
            <a:custGeom>
              <a:avLst/>
              <a:gdLst/>
              <a:ahLst/>
              <a:cxnLst/>
              <a:rect l="l" t="t" r="r" b="b"/>
              <a:pathLst>
                <a:path w="1311" h="1141" extrusionOk="0">
                  <a:moveTo>
                    <a:pt x="917" y="0"/>
                  </a:moveTo>
                  <a:cubicBezTo>
                    <a:pt x="831" y="0"/>
                    <a:pt x="664" y="13"/>
                    <a:pt x="570" y="102"/>
                  </a:cubicBezTo>
                  <a:lnTo>
                    <a:pt x="653" y="308"/>
                  </a:lnTo>
                  <a:cubicBezTo>
                    <a:pt x="653" y="308"/>
                    <a:pt x="653" y="414"/>
                    <a:pt x="276" y="484"/>
                  </a:cubicBezTo>
                  <a:cubicBezTo>
                    <a:pt x="33" y="530"/>
                    <a:pt x="0" y="1140"/>
                    <a:pt x="370" y="1140"/>
                  </a:cubicBezTo>
                  <a:cubicBezTo>
                    <a:pt x="563" y="1140"/>
                    <a:pt x="868" y="972"/>
                    <a:pt x="1311" y="466"/>
                  </a:cubicBezTo>
                  <a:lnTo>
                    <a:pt x="970" y="2"/>
                  </a:lnTo>
                  <a:cubicBezTo>
                    <a:pt x="970" y="2"/>
                    <a:pt x="949" y="0"/>
                    <a:pt x="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4696009" y="1941768"/>
              <a:ext cx="289238" cy="485125"/>
            </a:xfrm>
            <a:custGeom>
              <a:avLst/>
              <a:gdLst/>
              <a:ahLst/>
              <a:cxnLst/>
              <a:rect l="l" t="t" r="r" b="b"/>
              <a:pathLst>
                <a:path w="3904" h="6548" extrusionOk="0">
                  <a:moveTo>
                    <a:pt x="1" y="0"/>
                  </a:moveTo>
                  <a:lnTo>
                    <a:pt x="1247" y="2439"/>
                  </a:lnTo>
                  <a:lnTo>
                    <a:pt x="2581" y="3733"/>
                  </a:lnTo>
                  <a:lnTo>
                    <a:pt x="1241" y="6007"/>
                  </a:lnTo>
                  <a:lnTo>
                    <a:pt x="1647" y="6548"/>
                  </a:lnTo>
                  <a:cubicBezTo>
                    <a:pt x="1647" y="6548"/>
                    <a:pt x="3904" y="3844"/>
                    <a:pt x="3904" y="3462"/>
                  </a:cubicBezTo>
                  <a:cubicBezTo>
                    <a:pt x="3904" y="3086"/>
                    <a:pt x="1582" y="788"/>
                    <a:pt x="1582" y="788"/>
                  </a:cubicBezTo>
                  <a:cubicBezTo>
                    <a:pt x="1582" y="788"/>
                    <a:pt x="1447" y="547"/>
                    <a:pt x="1" y="0"/>
                  </a:cubicBez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4356390" y="2342360"/>
              <a:ext cx="434671" cy="1124056"/>
            </a:xfrm>
            <a:custGeom>
              <a:avLst/>
              <a:gdLst/>
              <a:ahLst/>
              <a:cxnLst/>
              <a:rect l="l" t="t" r="r" b="b"/>
              <a:pathLst>
                <a:path w="5867" h="15172" extrusionOk="0">
                  <a:moveTo>
                    <a:pt x="2275" y="1"/>
                  </a:moveTo>
                  <a:cubicBezTo>
                    <a:pt x="2275" y="1"/>
                    <a:pt x="1017" y="1535"/>
                    <a:pt x="1082" y="2616"/>
                  </a:cubicBezTo>
                  <a:cubicBezTo>
                    <a:pt x="1152" y="3692"/>
                    <a:pt x="0" y="15171"/>
                    <a:pt x="0" y="15171"/>
                  </a:cubicBezTo>
                  <a:lnTo>
                    <a:pt x="811" y="15171"/>
                  </a:lnTo>
                  <a:lnTo>
                    <a:pt x="3415" y="4280"/>
                  </a:lnTo>
                  <a:cubicBezTo>
                    <a:pt x="3426" y="4224"/>
                    <a:pt x="3470" y="4198"/>
                    <a:pt x="3515" y="4198"/>
                  </a:cubicBezTo>
                  <a:cubicBezTo>
                    <a:pt x="3569" y="4198"/>
                    <a:pt x="3624" y="4236"/>
                    <a:pt x="3621" y="4303"/>
                  </a:cubicBezTo>
                  <a:lnTo>
                    <a:pt x="3509" y="15171"/>
                  </a:lnTo>
                  <a:lnTo>
                    <a:pt x="4444" y="15171"/>
                  </a:lnTo>
                  <a:cubicBezTo>
                    <a:pt x="4444" y="15171"/>
                    <a:pt x="5866" y="3809"/>
                    <a:pt x="5866" y="2740"/>
                  </a:cubicBezTo>
                  <a:cubicBezTo>
                    <a:pt x="5866" y="1241"/>
                    <a:pt x="5073" y="1"/>
                    <a:pt x="5073" y="1"/>
                  </a:cubicBezTo>
                  <a:cubicBezTo>
                    <a:pt x="5073" y="1"/>
                    <a:pt x="4164" y="155"/>
                    <a:pt x="3335" y="155"/>
                  </a:cubicBezTo>
                  <a:cubicBezTo>
                    <a:pt x="2920" y="155"/>
                    <a:pt x="2526" y="116"/>
                    <a:pt x="2275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4524866" y="2284424"/>
              <a:ext cx="207371" cy="79792"/>
            </a:xfrm>
            <a:custGeom>
              <a:avLst/>
              <a:gdLst/>
              <a:ahLst/>
              <a:cxnLst/>
              <a:rect l="l" t="t" r="r" b="b"/>
              <a:pathLst>
                <a:path w="2799" h="1077" extrusionOk="0">
                  <a:moveTo>
                    <a:pt x="1400" y="1"/>
                  </a:moveTo>
                  <a:lnTo>
                    <a:pt x="1" y="107"/>
                  </a:lnTo>
                  <a:lnTo>
                    <a:pt x="1" y="783"/>
                  </a:lnTo>
                  <a:cubicBezTo>
                    <a:pt x="1" y="783"/>
                    <a:pt x="89" y="1077"/>
                    <a:pt x="1400" y="1077"/>
                  </a:cubicBezTo>
                  <a:cubicBezTo>
                    <a:pt x="2711" y="1077"/>
                    <a:pt x="2799" y="783"/>
                    <a:pt x="2799" y="783"/>
                  </a:cubicBezTo>
                  <a:lnTo>
                    <a:pt x="2799" y="10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4430404" y="1929543"/>
              <a:ext cx="382440" cy="618853"/>
            </a:xfrm>
            <a:custGeom>
              <a:avLst/>
              <a:gdLst/>
              <a:ahLst/>
              <a:cxnLst/>
              <a:rect l="l" t="t" r="r" b="b"/>
              <a:pathLst>
                <a:path w="5162" h="8353" extrusionOk="0">
                  <a:moveTo>
                    <a:pt x="2146" y="1"/>
                  </a:moveTo>
                  <a:cubicBezTo>
                    <a:pt x="2146" y="1"/>
                    <a:pt x="811" y="512"/>
                    <a:pt x="682" y="941"/>
                  </a:cubicBezTo>
                  <a:cubicBezTo>
                    <a:pt x="553" y="1370"/>
                    <a:pt x="188" y="2845"/>
                    <a:pt x="953" y="3380"/>
                  </a:cubicBezTo>
                  <a:cubicBezTo>
                    <a:pt x="953" y="3380"/>
                    <a:pt x="94" y="7077"/>
                    <a:pt x="0" y="7836"/>
                  </a:cubicBezTo>
                  <a:cubicBezTo>
                    <a:pt x="0" y="7836"/>
                    <a:pt x="1399" y="8353"/>
                    <a:pt x="2498" y="8353"/>
                  </a:cubicBezTo>
                  <a:cubicBezTo>
                    <a:pt x="3603" y="8353"/>
                    <a:pt x="4996" y="7836"/>
                    <a:pt x="4996" y="7836"/>
                  </a:cubicBezTo>
                  <a:cubicBezTo>
                    <a:pt x="4902" y="7077"/>
                    <a:pt x="4397" y="3380"/>
                    <a:pt x="4397" y="3380"/>
                  </a:cubicBezTo>
                  <a:cubicBezTo>
                    <a:pt x="5161" y="2845"/>
                    <a:pt x="4797" y="1370"/>
                    <a:pt x="4667" y="941"/>
                  </a:cubicBezTo>
                  <a:cubicBezTo>
                    <a:pt x="4538" y="512"/>
                    <a:pt x="3204" y="1"/>
                    <a:pt x="3204" y="1"/>
                  </a:cubicBezTo>
                  <a:lnTo>
                    <a:pt x="2675" y="118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4271856" y="1941768"/>
              <a:ext cx="289238" cy="482976"/>
            </a:xfrm>
            <a:custGeom>
              <a:avLst/>
              <a:gdLst/>
              <a:ahLst/>
              <a:cxnLst/>
              <a:rect l="l" t="t" r="r" b="b"/>
              <a:pathLst>
                <a:path w="3904" h="6519" extrusionOk="0">
                  <a:moveTo>
                    <a:pt x="3904" y="0"/>
                  </a:moveTo>
                  <a:lnTo>
                    <a:pt x="3904" y="0"/>
                  </a:lnTo>
                  <a:cubicBezTo>
                    <a:pt x="2458" y="547"/>
                    <a:pt x="2323" y="788"/>
                    <a:pt x="2323" y="788"/>
                  </a:cubicBezTo>
                  <a:cubicBezTo>
                    <a:pt x="2323" y="788"/>
                    <a:pt x="1" y="3086"/>
                    <a:pt x="1" y="3462"/>
                  </a:cubicBezTo>
                  <a:cubicBezTo>
                    <a:pt x="1" y="3844"/>
                    <a:pt x="2105" y="6519"/>
                    <a:pt x="2105" y="6519"/>
                  </a:cubicBezTo>
                  <a:lnTo>
                    <a:pt x="2511" y="5978"/>
                  </a:lnTo>
                  <a:lnTo>
                    <a:pt x="1323" y="3733"/>
                  </a:lnTo>
                  <a:lnTo>
                    <a:pt x="2658" y="243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8EA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4440258" y="1936656"/>
              <a:ext cx="131283" cy="185886"/>
            </a:xfrm>
            <a:custGeom>
              <a:avLst/>
              <a:gdLst/>
              <a:ahLst/>
              <a:cxnLst/>
              <a:rect l="l" t="t" r="r" b="b"/>
              <a:pathLst>
                <a:path w="1772" h="2509" extrusionOk="0">
                  <a:moveTo>
                    <a:pt x="1674" y="0"/>
                  </a:moveTo>
                  <a:cubicBezTo>
                    <a:pt x="1301" y="0"/>
                    <a:pt x="1" y="165"/>
                    <a:pt x="385" y="2508"/>
                  </a:cubicBezTo>
                  <a:cubicBezTo>
                    <a:pt x="390" y="1492"/>
                    <a:pt x="914" y="551"/>
                    <a:pt x="1772" y="4"/>
                  </a:cubicBezTo>
                  <a:cubicBezTo>
                    <a:pt x="1772" y="4"/>
                    <a:pt x="1735" y="0"/>
                    <a:pt x="1674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4685563" y="1936656"/>
              <a:ext cx="131283" cy="185886"/>
            </a:xfrm>
            <a:custGeom>
              <a:avLst/>
              <a:gdLst/>
              <a:ahLst/>
              <a:cxnLst/>
              <a:rect l="l" t="t" r="r" b="b"/>
              <a:pathLst>
                <a:path w="1772" h="2509" extrusionOk="0">
                  <a:moveTo>
                    <a:pt x="98" y="0"/>
                  </a:moveTo>
                  <a:cubicBezTo>
                    <a:pt x="37" y="0"/>
                    <a:pt x="1" y="4"/>
                    <a:pt x="1" y="4"/>
                  </a:cubicBezTo>
                  <a:cubicBezTo>
                    <a:pt x="859" y="551"/>
                    <a:pt x="1382" y="1492"/>
                    <a:pt x="1388" y="2508"/>
                  </a:cubicBezTo>
                  <a:cubicBezTo>
                    <a:pt x="1772" y="165"/>
                    <a:pt x="472" y="0"/>
                    <a:pt x="98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4230960" y="3465902"/>
              <a:ext cx="179440" cy="82830"/>
            </a:xfrm>
            <a:custGeom>
              <a:avLst/>
              <a:gdLst/>
              <a:ahLst/>
              <a:cxnLst/>
              <a:rect l="l" t="t" r="r" b="b"/>
              <a:pathLst>
                <a:path w="2422" h="1118" extrusionOk="0">
                  <a:moveTo>
                    <a:pt x="1764" y="0"/>
                  </a:moveTo>
                  <a:lnTo>
                    <a:pt x="1693" y="300"/>
                  </a:lnTo>
                  <a:lnTo>
                    <a:pt x="71" y="982"/>
                  </a:lnTo>
                  <a:cubicBezTo>
                    <a:pt x="0" y="1017"/>
                    <a:pt x="24" y="1117"/>
                    <a:pt x="94" y="1117"/>
                  </a:cubicBezTo>
                  <a:lnTo>
                    <a:pt x="2275" y="1117"/>
                  </a:lnTo>
                  <a:lnTo>
                    <a:pt x="2422" y="6"/>
                  </a:lnTo>
                  <a:lnTo>
                    <a:pt x="1764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4625922" y="3466347"/>
              <a:ext cx="156843" cy="82385"/>
            </a:xfrm>
            <a:custGeom>
              <a:avLst/>
              <a:gdLst/>
              <a:ahLst/>
              <a:cxnLst/>
              <a:rect l="l" t="t" r="r" b="b"/>
              <a:pathLst>
                <a:path w="2117" h="1112" extrusionOk="0">
                  <a:moveTo>
                    <a:pt x="0" y="0"/>
                  </a:moveTo>
                  <a:lnTo>
                    <a:pt x="0" y="1111"/>
                  </a:lnTo>
                  <a:lnTo>
                    <a:pt x="2117" y="1111"/>
                  </a:lnTo>
                  <a:lnTo>
                    <a:pt x="723" y="329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4397954" y="1663494"/>
              <a:ext cx="379550" cy="244192"/>
            </a:xfrm>
            <a:custGeom>
              <a:avLst/>
              <a:gdLst/>
              <a:ahLst/>
              <a:cxnLst/>
              <a:rect l="l" t="t" r="r" b="b"/>
              <a:pathLst>
                <a:path w="5123" h="3296" extrusionOk="0">
                  <a:moveTo>
                    <a:pt x="3113" y="0"/>
                  </a:moveTo>
                  <a:cubicBezTo>
                    <a:pt x="665" y="0"/>
                    <a:pt x="1" y="3296"/>
                    <a:pt x="1247" y="3296"/>
                  </a:cubicBezTo>
                  <a:cubicBezTo>
                    <a:pt x="1272" y="3296"/>
                    <a:pt x="1299" y="3295"/>
                    <a:pt x="1326" y="3292"/>
                  </a:cubicBezTo>
                  <a:cubicBezTo>
                    <a:pt x="2672" y="3157"/>
                    <a:pt x="3360" y="1017"/>
                    <a:pt x="3360" y="1017"/>
                  </a:cubicBezTo>
                  <a:cubicBezTo>
                    <a:pt x="3495" y="1558"/>
                    <a:pt x="4083" y="1916"/>
                    <a:pt x="4083" y="1916"/>
                  </a:cubicBezTo>
                  <a:cubicBezTo>
                    <a:pt x="5123" y="94"/>
                    <a:pt x="3113" y="0"/>
                    <a:pt x="3113" y="0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4456113" y="1665642"/>
              <a:ext cx="344951" cy="470826"/>
            </a:xfrm>
            <a:custGeom>
              <a:avLst/>
              <a:gdLst/>
              <a:ahLst/>
              <a:cxnLst/>
              <a:rect l="l" t="t" r="r" b="b"/>
              <a:pathLst>
                <a:path w="4656" h="6355" extrusionOk="0">
                  <a:moveTo>
                    <a:pt x="2328" y="1"/>
                  </a:moveTo>
                  <a:cubicBezTo>
                    <a:pt x="835" y="1"/>
                    <a:pt x="641" y="865"/>
                    <a:pt x="641" y="1934"/>
                  </a:cubicBezTo>
                  <a:cubicBezTo>
                    <a:pt x="641" y="2998"/>
                    <a:pt x="0" y="6354"/>
                    <a:pt x="2328" y="6354"/>
                  </a:cubicBezTo>
                  <a:cubicBezTo>
                    <a:pt x="4655" y="6354"/>
                    <a:pt x="4015" y="2998"/>
                    <a:pt x="4015" y="1934"/>
                  </a:cubicBezTo>
                  <a:cubicBezTo>
                    <a:pt x="4015" y="865"/>
                    <a:pt x="3680" y="1"/>
                    <a:pt x="2328" y="1"/>
                  </a:cubicBez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4431293" y="1996148"/>
              <a:ext cx="394590" cy="469567"/>
            </a:xfrm>
            <a:custGeom>
              <a:avLst/>
              <a:gdLst/>
              <a:ahLst/>
              <a:cxnLst/>
              <a:rect l="l" t="t" r="r" b="b"/>
              <a:pathLst>
                <a:path w="5326" h="6338" extrusionOk="0">
                  <a:moveTo>
                    <a:pt x="218" y="1"/>
                  </a:moveTo>
                  <a:cubicBezTo>
                    <a:pt x="100" y="1"/>
                    <a:pt x="0" y="95"/>
                    <a:pt x="0" y="218"/>
                  </a:cubicBezTo>
                  <a:lnTo>
                    <a:pt x="0" y="6125"/>
                  </a:lnTo>
                  <a:cubicBezTo>
                    <a:pt x="0" y="6243"/>
                    <a:pt x="100" y="6337"/>
                    <a:pt x="218" y="6337"/>
                  </a:cubicBezTo>
                  <a:lnTo>
                    <a:pt x="5108" y="6337"/>
                  </a:lnTo>
                  <a:cubicBezTo>
                    <a:pt x="5225" y="6337"/>
                    <a:pt x="5325" y="6243"/>
                    <a:pt x="5325" y="6125"/>
                  </a:cubicBezTo>
                  <a:lnTo>
                    <a:pt x="5325" y="218"/>
                  </a:lnTo>
                  <a:cubicBezTo>
                    <a:pt x="5325" y="101"/>
                    <a:pt x="5225" y="1"/>
                    <a:pt x="5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4480043" y="2223894"/>
              <a:ext cx="297091" cy="198258"/>
            </a:xfrm>
            <a:custGeom>
              <a:avLst/>
              <a:gdLst/>
              <a:ahLst/>
              <a:cxnLst/>
              <a:rect l="l" t="t" r="r" b="b"/>
              <a:pathLst>
                <a:path w="4010" h="2676" extrusionOk="0">
                  <a:moveTo>
                    <a:pt x="89" y="1"/>
                  </a:moveTo>
                  <a:cubicBezTo>
                    <a:pt x="36" y="1"/>
                    <a:pt x="0" y="42"/>
                    <a:pt x="0" y="89"/>
                  </a:cubicBezTo>
                  <a:lnTo>
                    <a:pt x="0" y="2587"/>
                  </a:lnTo>
                  <a:cubicBezTo>
                    <a:pt x="0" y="2634"/>
                    <a:pt x="36" y="2675"/>
                    <a:pt x="89" y="2675"/>
                  </a:cubicBezTo>
                  <a:lnTo>
                    <a:pt x="3915" y="2675"/>
                  </a:lnTo>
                  <a:cubicBezTo>
                    <a:pt x="3968" y="2675"/>
                    <a:pt x="4009" y="2634"/>
                    <a:pt x="4009" y="2587"/>
                  </a:cubicBezTo>
                  <a:lnTo>
                    <a:pt x="4009" y="89"/>
                  </a:lnTo>
                  <a:cubicBezTo>
                    <a:pt x="4009" y="42"/>
                    <a:pt x="3968" y="1"/>
                    <a:pt x="39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4480043" y="2303168"/>
              <a:ext cx="297091" cy="10076"/>
            </a:xfrm>
            <a:custGeom>
              <a:avLst/>
              <a:gdLst/>
              <a:ahLst/>
              <a:cxnLst/>
              <a:rect l="l" t="t" r="r" b="b"/>
              <a:pathLst>
                <a:path w="4010" h="136" extrusionOk="0">
                  <a:moveTo>
                    <a:pt x="0" y="1"/>
                  </a:moveTo>
                  <a:lnTo>
                    <a:pt x="0" y="136"/>
                  </a:lnTo>
                  <a:lnTo>
                    <a:pt x="4009" y="136"/>
                  </a:lnTo>
                  <a:lnTo>
                    <a:pt x="4009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4380321" y="2265309"/>
              <a:ext cx="51417" cy="156399"/>
            </a:xfrm>
            <a:custGeom>
              <a:avLst/>
              <a:gdLst/>
              <a:ahLst/>
              <a:cxnLst/>
              <a:rect l="l" t="t" r="r" b="b"/>
              <a:pathLst>
                <a:path w="694" h="2111" extrusionOk="0">
                  <a:moveTo>
                    <a:pt x="218" y="0"/>
                  </a:moveTo>
                  <a:cubicBezTo>
                    <a:pt x="100" y="0"/>
                    <a:pt x="0" y="94"/>
                    <a:pt x="0" y="218"/>
                  </a:cubicBezTo>
                  <a:lnTo>
                    <a:pt x="0" y="1893"/>
                  </a:lnTo>
                  <a:cubicBezTo>
                    <a:pt x="0" y="2011"/>
                    <a:pt x="100" y="2110"/>
                    <a:pt x="218" y="2110"/>
                  </a:cubicBezTo>
                  <a:lnTo>
                    <a:pt x="694" y="211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4380321" y="2327987"/>
              <a:ext cx="51417" cy="7927"/>
            </a:xfrm>
            <a:custGeom>
              <a:avLst/>
              <a:gdLst/>
              <a:ahLst/>
              <a:cxnLst/>
              <a:rect l="l" t="t" r="r" b="b"/>
              <a:pathLst>
                <a:path w="694" h="107" extrusionOk="0">
                  <a:moveTo>
                    <a:pt x="0" y="1"/>
                  </a:moveTo>
                  <a:lnTo>
                    <a:pt x="0" y="107"/>
                  </a:lnTo>
                  <a:lnTo>
                    <a:pt x="694" y="107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4825367" y="2265309"/>
              <a:ext cx="51491" cy="156399"/>
            </a:xfrm>
            <a:custGeom>
              <a:avLst/>
              <a:gdLst/>
              <a:ahLst/>
              <a:cxnLst/>
              <a:rect l="l" t="t" r="r" b="b"/>
              <a:pathLst>
                <a:path w="695" h="2111" extrusionOk="0">
                  <a:moveTo>
                    <a:pt x="1" y="0"/>
                  </a:moveTo>
                  <a:lnTo>
                    <a:pt x="1" y="2110"/>
                  </a:lnTo>
                  <a:lnTo>
                    <a:pt x="477" y="2110"/>
                  </a:lnTo>
                  <a:cubicBezTo>
                    <a:pt x="594" y="2110"/>
                    <a:pt x="694" y="2011"/>
                    <a:pt x="694" y="1893"/>
                  </a:cubicBezTo>
                  <a:lnTo>
                    <a:pt x="694" y="218"/>
                  </a:lnTo>
                  <a:cubicBezTo>
                    <a:pt x="694" y="94"/>
                    <a:pt x="594" y="0"/>
                    <a:pt x="477" y="0"/>
                  </a:cubicBezTo>
                  <a:close/>
                </a:path>
              </a:pathLst>
            </a:custGeom>
            <a:solidFill>
              <a:srgbClr val="EE7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4825367" y="2327987"/>
              <a:ext cx="51491" cy="7927"/>
            </a:xfrm>
            <a:custGeom>
              <a:avLst/>
              <a:gdLst/>
              <a:ahLst/>
              <a:cxnLst/>
              <a:rect l="l" t="t" r="r" b="b"/>
              <a:pathLst>
                <a:path w="695" h="107" extrusionOk="0">
                  <a:moveTo>
                    <a:pt x="1" y="1"/>
                  </a:moveTo>
                  <a:lnTo>
                    <a:pt x="1" y="107"/>
                  </a:lnTo>
                  <a:lnTo>
                    <a:pt x="694" y="107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4727423" y="2313170"/>
              <a:ext cx="29635" cy="49342"/>
            </a:xfrm>
            <a:custGeom>
              <a:avLst/>
              <a:gdLst/>
              <a:ahLst/>
              <a:cxnLst/>
              <a:rect l="l" t="t" r="r" b="b"/>
              <a:pathLst>
                <a:path w="400" h="666" extrusionOk="0">
                  <a:moveTo>
                    <a:pt x="0" y="1"/>
                  </a:moveTo>
                  <a:lnTo>
                    <a:pt x="0" y="665"/>
                  </a:lnTo>
                  <a:lnTo>
                    <a:pt x="400" y="665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4525311" y="2048454"/>
              <a:ext cx="206482" cy="137655"/>
            </a:xfrm>
            <a:custGeom>
              <a:avLst/>
              <a:gdLst/>
              <a:ahLst/>
              <a:cxnLst/>
              <a:rect l="l" t="t" r="r" b="b"/>
              <a:pathLst>
                <a:path w="2787" h="1858" extrusionOk="0">
                  <a:moveTo>
                    <a:pt x="59" y="0"/>
                  </a:moveTo>
                  <a:cubicBezTo>
                    <a:pt x="30" y="0"/>
                    <a:pt x="1" y="30"/>
                    <a:pt x="1" y="65"/>
                  </a:cubicBezTo>
                  <a:lnTo>
                    <a:pt x="1" y="1799"/>
                  </a:lnTo>
                  <a:cubicBezTo>
                    <a:pt x="1" y="1828"/>
                    <a:pt x="30" y="1858"/>
                    <a:pt x="59" y="1858"/>
                  </a:cubicBezTo>
                  <a:lnTo>
                    <a:pt x="2722" y="1858"/>
                  </a:lnTo>
                  <a:cubicBezTo>
                    <a:pt x="2757" y="1858"/>
                    <a:pt x="2787" y="1828"/>
                    <a:pt x="2787" y="1799"/>
                  </a:cubicBezTo>
                  <a:lnTo>
                    <a:pt x="2787" y="65"/>
                  </a:lnTo>
                  <a:cubicBezTo>
                    <a:pt x="2787" y="30"/>
                    <a:pt x="2757" y="0"/>
                    <a:pt x="27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4525311" y="2103724"/>
              <a:ext cx="206482" cy="6594"/>
            </a:xfrm>
            <a:custGeom>
              <a:avLst/>
              <a:gdLst/>
              <a:ahLst/>
              <a:cxnLst/>
              <a:rect l="l" t="t" r="r" b="b"/>
              <a:pathLst>
                <a:path w="2787" h="89" extrusionOk="0">
                  <a:moveTo>
                    <a:pt x="1" y="1"/>
                  </a:moveTo>
                  <a:lnTo>
                    <a:pt x="1" y="89"/>
                  </a:lnTo>
                  <a:lnTo>
                    <a:pt x="2787" y="89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4697343" y="2110243"/>
              <a:ext cx="20522" cy="34525"/>
            </a:xfrm>
            <a:custGeom>
              <a:avLst/>
              <a:gdLst/>
              <a:ahLst/>
              <a:cxnLst/>
              <a:rect l="l" t="t" r="r" b="b"/>
              <a:pathLst>
                <a:path w="277" h="466" extrusionOk="0">
                  <a:moveTo>
                    <a:pt x="0" y="1"/>
                  </a:moveTo>
                  <a:lnTo>
                    <a:pt x="0" y="465"/>
                  </a:lnTo>
                  <a:lnTo>
                    <a:pt x="277" y="465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537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4832331" y="3028710"/>
              <a:ext cx="227819" cy="302722"/>
            </a:xfrm>
            <a:custGeom>
              <a:avLst/>
              <a:gdLst/>
              <a:ahLst/>
              <a:cxnLst/>
              <a:rect l="l" t="t" r="r" b="b"/>
              <a:pathLst>
                <a:path w="3075" h="4086" extrusionOk="0">
                  <a:moveTo>
                    <a:pt x="506" y="482"/>
                  </a:moveTo>
                  <a:lnTo>
                    <a:pt x="2593" y="494"/>
                  </a:lnTo>
                  <a:lnTo>
                    <a:pt x="2575" y="3603"/>
                  </a:lnTo>
                  <a:lnTo>
                    <a:pt x="483" y="3586"/>
                  </a:lnTo>
                  <a:lnTo>
                    <a:pt x="506" y="482"/>
                  </a:lnTo>
                  <a:close/>
                  <a:moveTo>
                    <a:pt x="30" y="0"/>
                  </a:moveTo>
                  <a:lnTo>
                    <a:pt x="1" y="4062"/>
                  </a:lnTo>
                  <a:lnTo>
                    <a:pt x="3051" y="4085"/>
                  </a:lnTo>
                  <a:lnTo>
                    <a:pt x="3075" y="1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26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4602436" y="3106206"/>
              <a:ext cx="685458" cy="469048"/>
            </a:xfrm>
            <a:custGeom>
              <a:avLst/>
              <a:gdLst/>
              <a:ahLst/>
              <a:cxnLst/>
              <a:rect l="l" t="t" r="r" b="b"/>
              <a:pathLst>
                <a:path w="9252" h="6331" extrusionOk="0">
                  <a:moveTo>
                    <a:pt x="247" y="0"/>
                  </a:moveTo>
                  <a:cubicBezTo>
                    <a:pt x="129" y="0"/>
                    <a:pt x="41" y="94"/>
                    <a:pt x="35" y="206"/>
                  </a:cubicBezTo>
                  <a:lnTo>
                    <a:pt x="0" y="6066"/>
                  </a:lnTo>
                  <a:cubicBezTo>
                    <a:pt x="0" y="6178"/>
                    <a:pt x="88" y="6272"/>
                    <a:pt x="206" y="6272"/>
                  </a:cubicBezTo>
                  <a:lnTo>
                    <a:pt x="9005" y="6331"/>
                  </a:lnTo>
                  <a:cubicBezTo>
                    <a:pt x="9117" y="6331"/>
                    <a:pt x="9211" y="6237"/>
                    <a:pt x="9211" y="6125"/>
                  </a:cubicBezTo>
                  <a:lnTo>
                    <a:pt x="9252" y="265"/>
                  </a:lnTo>
                  <a:cubicBezTo>
                    <a:pt x="9252" y="153"/>
                    <a:pt x="9158" y="59"/>
                    <a:pt x="9040" y="59"/>
                  </a:cubicBezTo>
                  <a:lnTo>
                    <a:pt x="2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4695565" y="3106206"/>
              <a:ext cx="63271" cy="465121"/>
            </a:xfrm>
            <a:custGeom>
              <a:avLst/>
              <a:gdLst/>
              <a:ahLst/>
              <a:cxnLst/>
              <a:rect l="l" t="t" r="r" b="b"/>
              <a:pathLst>
                <a:path w="854" h="6278" extrusionOk="0">
                  <a:moveTo>
                    <a:pt x="36" y="0"/>
                  </a:moveTo>
                  <a:lnTo>
                    <a:pt x="1" y="6272"/>
                  </a:lnTo>
                  <a:lnTo>
                    <a:pt x="812" y="6278"/>
                  </a:lnTo>
                  <a:lnTo>
                    <a:pt x="853" y="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131498" y="3110577"/>
              <a:ext cx="63641" cy="465121"/>
            </a:xfrm>
            <a:custGeom>
              <a:avLst/>
              <a:gdLst/>
              <a:ahLst/>
              <a:cxnLst/>
              <a:rect l="l" t="t" r="r" b="b"/>
              <a:pathLst>
                <a:path w="859" h="6278" extrusionOk="0">
                  <a:moveTo>
                    <a:pt x="48" y="0"/>
                  </a:moveTo>
                  <a:lnTo>
                    <a:pt x="1" y="6272"/>
                  </a:lnTo>
                  <a:lnTo>
                    <a:pt x="818" y="6278"/>
                  </a:lnTo>
                  <a:lnTo>
                    <a:pt x="859" y="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426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59483E7-BD68-9A4D-B850-709C491D61DC}"/>
              </a:ext>
            </a:extLst>
          </p:cNvPr>
          <p:cNvSpPr txBox="1"/>
          <p:nvPr/>
        </p:nvSpPr>
        <p:spPr>
          <a:xfrm>
            <a:off x="519194" y="4068306"/>
            <a:ext cx="4169043" cy="33799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viation Consulting by Slidesgo">
  <a:themeElements>
    <a:clrScheme name="Simple Light">
      <a:dk1>
        <a:srgbClr val="1C4587"/>
      </a:dk1>
      <a:lt1>
        <a:srgbClr val="FFFFFF"/>
      </a:lt1>
      <a:dk2>
        <a:srgbClr val="595959"/>
      </a:dk2>
      <a:lt2>
        <a:srgbClr val="EEEEEE"/>
      </a:lt2>
      <a:accent1>
        <a:srgbClr val="F49968"/>
      </a:accent1>
      <a:accent2>
        <a:srgbClr val="C1E0FB"/>
      </a:accent2>
      <a:accent3>
        <a:srgbClr val="87B7FF"/>
      </a:accent3>
      <a:accent4>
        <a:srgbClr val="F5CEBA"/>
      </a:accent4>
      <a:accent5>
        <a:srgbClr val="F49968"/>
      </a:accent5>
      <a:accent6>
        <a:srgbClr val="C1E0FB"/>
      </a:accent6>
      <a:hlink>
        <a:srgbClr val="1C45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iation Consulting by Slidesgo" id="{022F51C4-5691-4E4A-B19A-92B2809F1F02}" vid="{89040283-6E7F-BA4E-82A2-4D8E35E7EAA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362</Words>
  <Application>Microsoft Macintosh PowerPoint</Application>
  <PresentationFormat>On-screen Show (16:9)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Fira Sans Condensed Medium</vt:lpstr>
      <vt:lpstr>Arial</vt:lpstr>
      <vt:lpstr>Advent Pro Medium</vt:lpstr>
      <vt:lpstr>Advent Pro SemiBold</vt:lpstr>
      <vt:lpstr>Avenir Book</vt:lpstr>
      <vt:lpstr>Muli</vt:lpstr>
      <vt:lpstr>Fira Sans Extra Condensed Medium</vt:lpstr>
      <vt:lpstr>Aviation Consulting by Slidesgo</vt:lpstr>
      <vt:lpstr>TRAVEL RECOMMENDER</vt:lpstr>
      <vt:lpstr>CHALLENGES</vt:lpstr>
      <vt:lpstr>OUR TARGET</vt:lpstr>
      <vt:lpstr>TOOLS USED TO GET THERE</vt:lpstr>
      <vt:lpstr>EVALUATION OF THE TOOLS</vt:lpstr>
      <vt:lpstr>CHALLENGES</vt:lpstr>
      <vt:lpstr>DEMO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RECOMMENDER</dc:title>
  <cp:lastModifiedBy>Becca Meares</cp:lastModifiedBy>
  <cp:revision>11</cp:revision>
  <dcterms:modified xsi:type="dcterms:W3CDTF">2020-12-10T23:07:25Z</dcterms:modified>
</cp:coreProperties>
</file>